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5"/>
  </p:notesMasterIdLst>
  <p:sldIdLst>
    <p:sldId id="256" r:id="rId5"/>
    <p:sldId id="1407" r:id="rId6"/>
    <p:sldId id="1421" r:id="rId7"/>
    <p:sldId id="1429" r:id="rId8"/>
    <p:sldId id="640" r:id="rId9"/>
    <p:sldId id="268" r:id="rId10"/>
    <p:sldId id="269" r:id="rId11"/>
    <p:sldId id="671" r:id="rId12"/>
    <p:sldId id="1425" r:id="rId13"/>
    <p:sldId id="1423" r:id="rId14"/>
    <p:sldId id="1405" r:id="rId15"/>
    <p:sldId id="1426" r:id="rId16"/>
    <p:sldId id="1430" r:id="rId17"/>
    <p:sldId id="1428" r:id="rId18"/>
    <p:sldId id="1400" r:id="rId19"/>
    <p:sldId id="1395" r:id="rId20"/>
    <p:sldId id="1431" r:id="rId21"/>
    <p:sldId id="1414" r:id="rId22"/>
    <p:sldId id="1424" r:id="rId23"/>
    <p:sldId id="1413" r:id="rId24"/>
  </p:sldIdLst>
  <p:sldSz cx="9144000" cy="5143500" type="screen16x9"/>
  <p:notesSz cx="9309100" cy="7023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ea Burghel" initials="AB" lastIdx="2" clrIdx="0">
    <p:extLst>
      <p:ext uri="{19B8F6BF-5375-455C-9EA6-DF929625EA0E}">
        <p15:presenceInfo xmlns:p15="http://schemas.microsoft.com/office/powerpoint/2012/main" userId="S::andreea.burghel@citr.ro::7dfbff11-d508-4c2f-9441-49ce0143b794" providerId="AD"/>
      </p:ext>
    </p:extLst>
  </p:cmAuthor>
  <p:cmAuthor id="2" name="Daniel Vatafu" initials="DV" lastIdx="8" clrIdx="1">
    <p:extLst>
      <p:ext uri="{19B8F6BF-5375-455C-9EA6-DF929625EA0E}">
        <p15:presenceInfo xmlns:p15="http://schemas.microsoft.com/office/powerpoint/2012/main" userId="S::daniel.vatafu@citr.ro::e19253b9-e73c-45ac-bc9f-781608d26d7c" providerId="AD"/>
      </p:ext>
    </p:extLst>
  </p:cmAuthor>
  <p:cmAuthor id="3" name="Alina Tatucu" initials="AT" lastIdx="2" clrIdx="2">
    <p:extLst>
      <p:ext uri="{19B8F6BF-5375-455C-9EA6-DF929625EA0E}">
        <p15:presenceInfo xmlns:p15="http://schemas.microsoft.com/office/powerpoint/2012/main" userId="S::alina.tatucu@citr.ro::98d4cdee-6fea-44b8-a47e-005624f8cc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112C"/>
    <a:srgbClr val="858585"/>
    <a:srgbClr val="D8D8D8"/>
    <a:srgbClr val="B9102D"/>
    <a:srgbClr val="707070"/>
    <a:srgbClr val="8F8F8F"/>
    <a:srgbClr val="B9102F"/>
    <a:srgbClr val="919189"/>
    <a:srgbClr val="B9112A"/>
    <a:srgbClr val="9A3A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73FE8A-EABB-4A21-A6C9-E08EB6ABD352}" v="7" dt="2022-11-09T07:04:23.90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5" d="100"/>
          <a:sy n="105" d="100"/>
        </p:scale>
        <p:origin x="802" y="6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citr-my.sharepoint.com/personal/alina_tatucu_citr_ro/Documents/Contabilitate/baza%20de%20date%20comercial/2021/baza%20de%20date%20ultimile%20variante/Analiz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itr-my.sharepoint.com/personal/alina_tatucu_citr_ro/Documents/Contabilitate/baza%20de%20date%20comercial/2021/Analiz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0718555358941204"/>
          <c:w val="1"/>
          <c:h val="0.80712872273237646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'Companii de impact 2021 cap2-3'!$B$145</c:f>
              <c:strCache>
                <c:ptCount val="1"/>
                <c:pt idx="0">
                  <c:v>Finantabile</c:v>
                </c:pt>
              </c:strCache>
            </c:strRef>
          </c:tx>
          <c:spPr>
            <a:solidFill>
              <a:srgbClr val="858585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'Companii de impact 2021 cap2-3'!$C$144:$K$144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'Companii de impact 2021 cap2-3'!$C$145:$K$145</c:f>
              <c:numCache>
                <c:formatCode>0%</c:formatCode>
                <c:ptCount val="9"/>
                <c:pt idx="0">
                  <c:v>0.42529079712624018</c:v>
                </c:pt>
                <c:pt idx="1">
                  <c:v>0.49190647482014388</c:v>
                </c:pt>
                <c:pt idx="2">
                  <c:v>0.56542629319157633</c:v>
                </c:pt>
                <c:pt idx="3">
                  <c:v>0.50116938201133709</c:v>
                </c:pt>
                <c:pt idx="4">
                  <c:v>0.50882160749292094</c:v>
                </c:pt>
                <c:pt idx="5">
                  <c:v>0.53539704801976895</c:v>
                </c:pt>
                <c:pt idx="6">
                  <c:v>0.55486238532110088</c:v>
                </c:pt>
                <c:pt idx="7">
                  <c:v>0.55295418932620521</c:v>
                </c:pt>
                <c:pt idx="8">
                  <c:v>0.5810097730040279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D5-466D-997F-0A96F6BE7AD4}"/>
            </c:ext>
          </c:extLst>
        </c:ser>
        <c:ser>
          <c:idx val="1"/>
          <c:order val="1"/>
          <c:tx>
            <c:strRef>
              <c:f>'Companii de impact 2021 cap2-3'!$B$146</c:f>
              <c:strCache>
                <c:ptCount val="1"/>
                <c:pt idx="0">
                  <c:v>Restructurabile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'Companii de impact 2021 cap2-3'!$C$144:$K$144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'Companii de impact 2021 cap2-3'!$C$146:$K$146</c:f>
              <c:numCache>
                <c:formatCode>0%</c:formatCode>
                <c:ptCount val="9"/>
                <c:pt idx="0">
                  <c:v>0.31782415326719127</c:v>
                </c:pt>
                <c:pt idx="1">
                  <c:v>0.3032823741007194</c:v>
                </c:pt>
                <c:pt idx="2">
                  <c:v>0.27770394602330811</c:v>
                </c:pt>
                <c:pt idx="3">
                  <c:v>0.30736908867483254</c:v>
                </c:pt>
                <c:pt idx="4">
                  <c:v>0.29717563348580556</c:v>
                </c:pt>
                <c:pt idx="5">
                  <c:v>0.28725038402457759</c:v>
                </c:pt>
                <c:pt idx="6">
                  <c:v>0.27388379204892965</c:v>
                </c:pt>
                <c:pt idx="7">
                  <c:v>0.24260300488524289</c:v>
                </c:pt>
                <c:pt idx="8">
                  <c:v>0.23255378274580824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D5-466D-997F-0A96F6BE7AD4}"/>
            </c:ext>
          </c:extLst>
        </c:ser>
        <c:ser>
          <c:idx val="2"/>
          <c:order val="2"/>
          <c:tx>
            <c:strRef>
              <c:f>'Companii de impact 2021 cap2-3'!$B$147</c:f>
              <c:strCache>
                <c:ptCount val="1"/>
                <c:pt idx="0">
                  <c:v>În insolvență iminentă</c:v>
                </c:pt>
              </c:strCache>
            </c:strRef>
          </c:tx>
          <c:spPr>
            <a:solidFill>
              <a:srgbClr val="B9112C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64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'Companii de impact 2021 cap2-3'!$C$144:$K$144</c:f>
              <c:numCache>
                <c:formatCode>General</c:formatCod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cat>
          <c:val>
            <c:numRef>
              <c:f>'Companii de impact 2021 cap2-3'!$C$147:$K$147</c:f>
              <c:numCache>
                <c:formatCode>0%</c:formatCode>
                <c:ptCount val="9"/>
                <c:pt idx="0">
                  <c:v>0.25688504960656861</c:v>
                </c:pt>
                <c:pt idx="1">
                  <c:v>0.20481115107913669</c:v>
                </c:pt>
                <c:pt idx="2">
                  <c:v>0.15686976078511553</c:v>
                </c:pt>
                <c:pt idx="3">
                  <c:v>0.19146152931383043</c:v>
                </c:pt>
                <c:pt idx="4">
                  <c:v>0.19400275902127351</c:v>
                </c:pt>
                <c:pt idx="5">
                  <c:v>0.17735256795565352</c:v>
                </c:pt>
                <c:pt idx="6">
                  <c:v>0.17125382262996941</c:v>
                </c:pt>
                <c:pt idx="7">
                  <c:v>0.20444280578855195</c:v>
                </c:pt>
                <c:pt idx="8">
                  <c:v>0.18643644425016392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D5-466D-997F-0A96F6BE7AD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733201327"/>
        <c:axId val="1768103215"/>
        <c:axId val="0"/>
      </c:bar3DChart>
      <c:catAx>
        <c:axId val="7332013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768103215"/>
        <c:crosses val="autoZero"/>
        <c:auto val="1"/>
        <c:lblAlgn val="ctr"/>
        <c:lblOffset val="100"/>
        <c:noMultiLvlLbl val="0"/>
      </c:catAx>
      <c:valAx>
        <c:axId val="1768103215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7332013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6482867337352239E-2"/>
          <c:y val="0.11866350720073254"/>
          <c:w val="0.90217986809996475"/>
          <c:h val="0.7708379425563176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Sheet1!$Y$19</c:f>
              <c:strCache>
                <c:ptCount val="1"/>
                <c:pt idx="0">
                  <c:v>În insolvență iminentă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1988866671800272E-2"/>
                  <c:y val="-3.36968569720986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B93-4DB9-8861-E4D850000EF5}"/>
                </c:ext>
              </c:extLst>
            </c:dLbl>
            <c:dLbl>
              <c:idx val="1"/>
              <c:layout>
                <c:manualLayout>
                  <c:x val="1.0276171432971649E-2"/>
                  <c:y val="-2.5272642729073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B93-4DB9-8861-E4D850000EF5}"/>
                </c:ext>
              </c:extLst>
            </c:dLbl>
            <c:dLbl>
              <c:idx val="2"/>
              <c:layout>
                <c:manualLayout>
                  <c:x val="3.4253904776572162E-3"/>
                  <c:y val="-2.10605356075616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B93-4DB9-8861-E4D850000EF5}"/>
                </c:ext>
              </c:extLst>
            </c:dLbl>
            <c:dLbl>
              <c:idx val="3"/>
              <c:layout>
                <c:manualLayout>
                  <c:x val="1.7126952388286081E-3"/>
                  <c:y val="-2.9484749850586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B93-4DB9-8861-E4D850000EF5}"/>
                </c:ext>
              </c:extLst>
            </c:dLbl>
            <c:dLbl>
              <c:idx val="4"/>
              <c:layout>
                <c:manualLayout>
                  <c:x val="1.7126952388286019E-2"/>
                  <c:y val="-2.5272642729073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B93-4DB9-8861-E4D850000EF5}"/>
                </c:ext>
              </c:extLst>
            </c:dLbl>
            <c:dLbl>
              <c:idx val="5"/>
              <c:layout>
                <c:manualLayout>
                  <c:x val="5.1380857164858244E-3"/>
                  <c:y val="-2.52726427290739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B93-4DB9-8861-E4D850000EF5}"/>
                </c:ext>
              </c:extLst>
            </c:dLbl>
            <c:dLbl>
              <c:idx val="6"/>
              <c:layout>
                <c:manualLayout>
                  <c:x val="1.7126952388284826E-3"/>
                  <c:y val="-2.52726427290739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B93-4DB9-8861-E4D850000EF5}"/>
                </c:ext>
              </c:extLst>
            </c:dLbl>
            <c:dLbl>
              <c:idx val="7"/>
              <c:layout>
                <c:manualLayout>
                  <c:x val="8.5634761941430406E-3"/>
                  <c:y val="-2.52726427290739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B93-4DB9-8861-E4D850000EF5}"/>
                </c:ext>
              </c:extLst>
            </c:dLbl>
            <c:dLbl>
              <c:idx val="8"/>
              <c:layout>
                <c:manualLayout>
                  <c:x val="8.5634761941429157E-3"/>
                  <c:y val="-2.9484749850586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B93-4DB9-8861-E4D850000E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o-R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Sheet1!$Z$18:$AH$18</c:f>
              <c:strCache>
                <c:ptCount val="9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strCache>
            </c:strRef>
          </c:cat>
          <c:val>
            <c:numRef>
              <c:f>Sheet1!$Z$19:$AH$19</c:f>
              <c:numCache>
                <c:formatCode>_(* #,##0_);_(* \(#,##0\);_(* "-"??_);_(@_)</c:formatCode>
                <c:ptCount val="9"/>
                <c:pt idx="0">
                  <c:v>6007</c:v>
                </c:pt>
                <c:pt idx="1">
                  <c:v>4555</c:v>
                </c:pt>
                <c:pt idx="2">
                  <c:v>3069</c:v>
                </c:pt>
                <c:pt idx="3">
                  <c:v>4830</c:v>
                </c:pt>
                <c:pt idx="4">
                  <c:v>5344</c:v>
                </c:pt>
                <c:pt idx="5">
                  <c:v>5311</c:v>
                </c:pt>
                <c:pt idx="6">
                  <c:v>5600</c:v>
                </c:pt>
                <c:pt idx="7">
                  <c:v>6654</c:v>
                </c:pt>
                <c:pt idx="8">
                  <c:v>5971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0B-4414-9833-9A2663AD20F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52092975"/>
        <c:axId val="1837539951"/>
        <c:axId val="0"/>
      </c:bar3DChart>
      <c:catAx>
        <c:axId val="1452092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837539951"/>
        <c:crosses val="autoZero"/>
        <c:auto val="1"/>
        <c:lblAlgn val="ctr"/>
        <c:lblOffset val="100"/>
        <c:noMultiLvlLbl val="0"/>
      </c:catAx>
      <c:valAx>
        <c:axId val="18375399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o-RO"/>
          </a:p>
        </c:txPr>
        <c:crossAx val="1452092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06705175356427"/>
          <c:y val="3.2082101223674081E-2"/>
          <c:w val="0.2711220072959552"/>
          <c:h val="9.16100452266295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o-R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o-R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064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DC1844-F26A-4B0B-89E7-DC541986BB4D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70DC363E-4D2A-461C-8893-7E0336C9AA78}">
      <dgm:prSet phldrT="[Text]" custT="1"/>
      <dgm:spPr>
        <a:pattFill prst="pct70">
          <a:fgClr>
            <a:schemeClr val="accent1">
              <a:hueOff val="0"/>
              <a:satOff val="0"/>
              <a:lumOff val="0"/>
            </a:schemeClr>
          </a:fgClr>
          <a:bgClr>
            <a:schemeClr val="bg1"/>
          </a:bgClr>
        </a:pattFill>
      </dgm:spPr>
      <dgm:t>
        <a:bodyPr anchor="b"/>
        <a:lstStyle/>
        <a:p>
          <a:r>
            <a:rPr lang="en-US" sz="2800" dirty="0">
              <a:solidFill>
                <a:schemeClr val="bg1"/>
              </a:solidFill>
              <a:latin typeface="+mj-lt"/>
            </a:rPr>
            <a:t>749</a:t>
          </a:r>
          <a:endParaRPr lang="ro-RO" sz="2800" dirty="0">
            <a:solidFill>
              <a:schemeClr val="bg1"/>
            </a:solidFill>
            <a:latin typeface="+mj-lt"/>
          </a:endParaRPr>
        </a:p>
      </dgm:t>
    </dgm:pt>
    <dgm:pt modelId="{E432A55F-ACCC-42C2-A294-FB4BFF1F94EF}" type="parTrans" cxnId="{21D4957B-A304-41EC-8EC1-17D541C20666}">
      <dgm:prSet/>
      <dgm:spPr/>
      <dgm:t>
        <a:bodyPr/>
        <a:lstStyle/>
        <a:p>
          <a:endParaRPr lang="en-US" sz="900">
            <a:latin typeface="+mj-lt"/>
          </a:endParaRPr>
        </a:p>
      </dgm:t>
    </dgm:pt>
    <dgm:pt modelId="{B6C60612-ED0C-40EF-AA71-A7675BA3BE2C}" type="sibTrans" cxnId="{21D4957B-A304-41EC-8EC1-17D541C20666}">
      <dgm:prSet/>
      <dgm:spPr/>
      <dgm:t>
        <a:bodyPr/>
        <a:lstStyle/>
        <a:p>
          <a:endParaRPr lang="en-US" sz="900">
            <a:latin typeface="+mj-lt"/>
          </a:endParaRPr>
        </a:p>
      </dgm:t>
    </dgm:pt>
    <dgm:pt modelId="{31113354-17BF-43F7-A050-33EEE83707D8}">
      <dgm:prSet phldrT="[Text]" custT="1"/>
      <dgm:spPr>
        <a:pattFill prst="pct80">
          <a:fgClr>
            <a:schemeClr val="accent1">
              <a:hueOff val="0"/>
              <a:satOff val="0"/>
              <a:lumOff val="0"/>
            </a:schemeClr>
          </a:fgClr>
          <a:bgClr>
            <a:schemeClr val="bg1"/>
          </a:bgClr>
        </a:pattFill>
      </dgm:spPr>
      <dgm:t>
        <a:bodyPr/>
        <a:lstStyle/>
        <a:p>
          <a:r>
            <a:rPr lang="en-US" sz="2800" dirty="0">
              <a:solidFill>
                <a:schemeClr val="bg1"/>
              </a:solidFill>
              <a:latin typeface="+mj-lt"/>
            </a:rPr>
            <a:t>3</a:t>
          </a:r>
          <a:r>
            <a:rPr lang="ro-RO" sz="2800" dirty="0">
              <a:solidFill>
                <a:schemeClr val="bg1"/>
              </a:solidFill>
              <a:latin typeface="+mj-lt"/>
            </a:rPr>
            <a:t>.</a:t>
          </a:r>
          <a:r>
            <a:rPr lang="en-US" sz="2800" dirty="0">
              <a:solidFill>
                <a:schemeClr val="bg1"/>
              </a:solidFill>
              <a:latin typeface="+mj-lt"/>
            </a:rPr>
            <a:t>200</a:t>
          </a:r>
          <a:endParaRPr lang="ro-RO" sz="2800" dirty="0">
            <a:solidFill>
              <a:schemeClr val="bg1"/>
            </a:solidFill>
            <a:latin typeface="+mj-lt"/>
          </a:endParaRPr>
        </a:p>
      </dgm:t>
    </dgm:pt>
    <dgm:pt modelId="{7D6BAB22-D113-49BD-871E-9252666AB754}" type="parTrans" cxnId="{CE65DAE4-5A44-4AFC-BA2E-95FF70AC62AA}">
      <dgm:prSet/>
      <dgm:spPr/>
      <dgm:t>
        <a:bodyPr/>
        <a:lstStyle/>
        <a:p>
          <a:endParaRPr lang="en-US" sz="900">
            <a:latin typeface="+mj-lt"/>
          </a:endParaRPr>
        </a:p>
      </dgm:t>
    </dgm:pt>
    <dgm:pt modelId="{12E0AAE5-4F29-4C2D-A37A-C4C5B8081E6B}" type="sibTrans" cxnId="{CE65DAE4-5A44-4AFC-BA2E-95FF70AC62AA}">
      <dgm:prSet/>
      <dgm:spPr/>
      <dgm:t>
        <a:bodyPr/>
        <a:lstStyle/>
        <a:p>
          <a:endParaRPr lang="en-US" sz="900">
            <a:latin typeface="+mj-lt"/>
          </a:endParaRPr>
        </a:p>
      </dgm:t>
    </dgm:pt>
    <dgm:pt modelId="{0F41F8A9-F1F5-496B-AD78-7B4754C863ED}">
      <dgm:prSet phldrT="[Text]" custT="1"/>
      <dgm:spPr>
        <a:pattFill prst="pct90">
          <a:fgClr>
            <a:schemeClr val="tx1">
              <a:lumMod val="75000"/>
              <a:lumOff val="25000"/>
            </a:schemeClr>
          </a:fgClr>
          <a:bgClr>
            <a:schemeClr val="bg1"/>
          </a:bgClr>
        </a:pattFill>
      </dgm:spPr>
      <dgm:t>
        <a:bodyPr/>
        <a:lstStyle/>
        <a:p>
          <a:r>
            <a:rPr lang="en-US" sz="2800" dirty="0">
              <a:solidFill>
                <a:schemeClr val="bg1"/>
              </a:solidFill>
              <a:latin typeface="+mj-lt"/>
            </a:rPr>
            <a:t>28</a:t>
          </a:r>
          <a:r>
            <a:rPr lang="ro-RO" sz="2800" dirty="0">
              <a:solidFill>
                <a:schemeClr val="bg1"/>
              </a:solidFill>
              <a:latin typeface="+mj-lt"/>
            </a:rPr>
            <a:t>.</a:t>
          </a:r>
          <a:r>
            <a:rPr lang="en-US" sz="2800" dirty="0">
              <a:solidFill>
                <a:schemeClr val="bg1"/>
              </a:solidFill>
              <a:latin typeface="+mj-lt"/>
            </a:rPr>
            <a:t>078</a:t>
          </a:r>
          <a:endParaRPr lang="ro-RO" sz="2800" dirty="0">
            <a:solidFill>
              <a:schemeClr val="bg1"/>
            </a:solidFill>
            <a:latin typeface="+mj-lt"/>
          </a:endParaRPr>
        </a:p>
      </dgm:t>
    </dgm:pt>
    <dgm:pt modelId="{E8D9B602-86FC-4AB4-8E35-43DB96FE1C86}" type="parTrans" cxnId="{8940CFE9-2A8B-4CE5-8B50-69D772AF8CB6}">
      <dgm:prSet/>
      <dgm:spPr/>
      <dgm:t>
        <a:bodyPr/>
        <a:lstStyle/>
        <a:p>
          <a:endParaRPr lang="en-US" sz="900">
            <a:latin typeface="+mj-lt"/>
          </a:endParaRPr>
        </a:p>
      </dgm:t>
    </dgm:pt>
    <dgm:pt modelId="{ECFBFF08-1992-4A81-927B-3C2869DCDF01}" type="sibTrans" cxnId="{8940CFE9-2A8B-4CE5-8B50-69D772AF8CB6}">
      <dgm:prSet/>
      <dgm:spPr/>
      <dgm:t>
        <a:bodyPr/>
        <a:lstStyle/>
        <a:p>
          <a:endParaRPr lang="en-US" sz="900">
            <a:latin typeface="+mj-lt"/>
          </a:endParaRPr>
        </a:p>
      </dgm:t>
    </dgm:pt>
    <dgm:pt modelId="{890ED253-8562-4237-807F-0A4E016D494A}" type="pres">
      <dgm:prSet presAssocID="{72DC1844-F26A-4B0B-89E7-DC541986BB4D}" presName="Name0" presStyleCnt="0">
        <dgm:presLayoutVars>
          <dgm:dir/>
          <dgm:animLvl val="lvl"/>
          <dgm:resizeHandles val="exact"/>
        </dgm:presLayoutVars>
      </dgm:prSet>
      <dgm:spPr/>
    </dgm:pt>
    <dgm:pt modelId="{DF172F59-E9B7-4755-8D8C-08EF48D35481}" type="pres">
      <dgm:prSet presAssocID="{70DC363E-4D2A-461C-8893-7E0336C9AA78}" presName="Name8" presStyleCnt="0"/>
      <dgm:spPr/>
    </dgm:pt>
    <dgm:pt modelId="{FF91C178-2FF9-4F03-B303-C4A33B051C68}" type="pres">
      <dgm:prSet presAssocID="{70DC363E-4D2A-461C-8893-7E0336C9AA78}" presName="level" presStyleLbl="node1" presStyleIdx="0" presStyleCnt="3">
        <dgm:presLayoutVars>
          <dgm:chMax val="1"/>
          <dgm:bulletEnabled val="1"/>
        </dgm:presLayoutVars>
      </dgm:prSet>
      <dgm:spPr/>
    </dgm:pt>
    <dgm:pt modelId="{970D20D8-CDB1-49D6-9AA9-BABD5FDBB4DC}" type="pres">
      <dgm:prSet presAssocID="{70DC363E-4D2A-461C-8893-7E0336C9AA7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574F230-5FA0-486B-8CAD-C742BEAF62A4}" type="pres">
      <dgm:prSet presAssocID="{31113354-17BF-43F7-A050-33EEE83707D8}" presName="Name8" presStyleCnt="0"/>
      <dgm:spPr/>
    </dgm:pt>
    <dgm:pt modelId="{8229A4BA-DDD3-4772-A6BB-6FB2E0CBC2C6}" type="pres">
      <dgm:prSet presAssocID="{31113354-17BF-43F7-A050-33EEE83707D8}" presName="level" presStyleLbl="node1" presStyleIdx="1" presStyleCnt="3">
        <dgm:presLayoutVars>
          <dgm:chMax val="1"/>
          <dgm:bulletEnabled val="1"/>
        </dgm:presLayoutVars>
      </dgm:prSet>
      <dgm:spPr/>
    </dgm:pt>
    <dgm:pt modelId="{89BA6563-47A8-4D90-B2F4-AC709328105C}" type="pres">
      <dgm:prSet presAssocID="{31113354-17BF-43F7-A050-33EEE83707D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3A700800-D81D-4EED-8D0E-198C36D35950}" type="pres">
      <dgm:prSet presAssocID="{0F41F8A9-F1F5-496B-AD78-7B4754C863ED}" presName="Name8" presStyleCnt="0"/>
      <dgm:spPr/>
    </dgm:pt>
    <dgm:pt modelId="{5FCC4DF3-316E-4478-B9BE-B0162CBB467A}" type="pres">
      <dgm:prSet presAssocID="{0F41F8A9-F1F5-496B-AD78-7B4754C863ED}" presName="level" presStyleLbl="node1" presStyleIdx="2" presStyleCnt="3">
        <dgm:presLayoutVars>
          <dgm:chMax val="1"/>
          <dgm:bulletEnabled val="1"/>
        </dgm:presLayoutVars>
      </dgm:prSet>
      <dgm:spPr/>
    </dgm:pt>
    <dgm:pt modelId="{4CA8FD6C-0B6E-4012-9A31-16ADEE2EDC31}" type="pres">
      <dgm:prSet presAssocID="{0F41F8A9-F1F5-496B-AD78-7B4754C863ED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C12B0102-475C-4D41-B428-51274F1EBC4B}" type="presOf" srcId="{72DC1844-F26A-4B0B-89E7-DC541986BB4D}" destId="{890ED253-8562-4237-807F-0A4E016D494A}" srcOrd="0" destOrd="0" presId="urn:microsoft.com/office/officeart/2005/8/layout/pyramid1"/>
    <dgm:cxn modelId="{F5AAEE14-0089-40A5-8732-443B46570E84}" type="presOf" srcId="{31113354-17BF-43F7-A050-33EEE83707D8}" destId="{89BA6563-47A8-4D90-B2F4-AC709328105C}" srcOrd="1" destOrd="0" presId="urn:microsoft.com/office/officeart/2005/8/layout/pyramid1"/>
    <dgm:cxn modelId="{F0E4C126-916D-4571-A462-E88EABE2A36C}" type="presOf" srcId="{0F41F8A9-F1F5-496B-AD78-7B4754C863ED}" destId="{5FCC4DF3-316E-4478-B9BE-B0162CBB467A}" srcOrd="0" destOrd="0" presId="urn:microsoft.com/office/officeart/2005/8/layout/pyramid1"/>
    <dgm:cxn modelId="{21D4957B-A304-41EC-8EC1-17D541C20666}" srcId="{72DC1844-F26A-4B0B-89E7-DC541986BB4D}" destId="{70DC363E-4D2A-461C-8893-7E0336C9AA78}" srcOrd="0" destOrd="0" parTransId="{E432A55F-ACCC-42C2-A294-FB4BFF1F94EF}" sibTransId="{B6C60612-ED0C-40EF-AA71-A7675BA3BE2C}"/>
    <dgm:cxn modelId="{45C61CBE-5CBA-4F85-9886-201C9BEC8480}" type="presOf" srcId="{0F41F8A9-F1F5-496B-AD78-7B4754C863ED}" destId="{4CA8FD6C-0B6E-4012-9A31-16ADEE2EDC31}" srcOrd="1" destOrd="0" presId="urn:microsoft.com/office/officeart/2005/8/layout/pyramid1"/>
    <dgm:cxn modelId="{90EDAACC-2369-4EFA-AE65-E2466F7873C5}" type="presOf" srcId="{31113354-17BF-43F7-A050-33EEE83707D8}" destId="{8229A4BA-DDD3-4772-A6BB-6FB2E0CBC2C6}" srcOrd="0" destOrd="0" presId="urn:microsoft.com/office/officeart/2005/8/layout/pyramid1"/>
    <dgm:cxn modelId="{527E62E2-44EC-4DB4-96B3-4B48B250ED81}" type="presOf" srcId="{70DC363E-4D2A-461C-8893-7E0336C9AA78}" destId="{FF91C178-2FF9-4F03-B303-C4A33B051C68}" srcOrd="0" destOrd="0" presId="urn:microsoft.com/office/officeart/2005/8/layout/pyramid1"/>
    <dgm:cxn modelId="{CE65DAE4-5A44-4AFC-BA2E-95FF70AC62AA}" srcId="{72DC1844-F26A-4B0B-89E7-DC541986BB4D}" destId="{31113354-17BF-43F7-A050-33EEE83707D8}" srcOrd="1" destOrd="0" parTransId="{7D6BAB22-D113-49BD-871E-9252666AB754}" sibTransId="{12E0AAE5-4F29-4C2D-A37A-C4C5B8081E6B}"/>
    <dgm:cxn modelId="{8940CFE9-2A8B-4CE5-8B50-69D772AF8CB6}" srcId="{72DC1844-F26A-4B0B-89E7-DC541986BB4D}" destId="{0F41F8A9-F1F5-496B-AD78-7B4754C863ED}" srcOrd="2" destOrd="0" parTransId="{E8D9B602-86FC-4AB4-8E35-43DB96FE1C86}" sibTransId="{ECFBFF08-1992-4A81-927B-3C2869DCDF01}"/>
    <dgm:cxn modelId="{6F2E47EC-00D1-4CC2-BDDD-95164F80830F}" type="presOf" srcId="{70DC363E-4D2A-461C-8893-7E0336C9AA78}" destId="{970D20D8-CDB1-49D6-9AA9-BABD5FDBB4DC}" srcOrd="1" destOrd="0" presId="urn:microsoft.com/office/officeart/2005/8/layout/pyramid1"/>
    <dgm:cxn modelId="{95371A20-72C2-4A3F-AAFC-072CA9C1A39B}" type="presParOf" srcId="{890ED253-8562-4237-807F-0A4E016D494A}" destId="{DF172F59-E9B7-4755-8D8C-08EF48D35481}" srcOrd="0" destOrd="0" presId="urn:microsoft.com/office/officeart/2005/8/layout/pyramid1"/>
    <dgm:cxn modelId="{9A413A9E-4523-403F-B8DA-E3479B3DC110}" type="presParOf" srcId="{DF172F59-E9B7-4755-8D8C-08EF48D35481}" destId="{FF91C178-2FF9-4F03-B303-C4A33B051C68}" srcOrd="0" destOrd="0" presId="urn:microsoft.com/office/officeart/2005/8/layout/pyramid1"/>
    <dgm:cxn modelId="{2E5CAB8F-F9E2-4B4B-834D-4C3DCF19D398}" type="presParOf" srcId="{DF172F59-E9B7-4755-8D8C-08EF48D35481}" destId="{970D20D8-CDB1-49D6-9AA9-BABD5FDBB4DC}" srcOrd="1" destOrd="0" presId="urn:microsoft.com/office/officeart/2005/8/layout/pyramid1"/>
    <dgm:cxn modelId="{00C07EB5-7756-4175-852C-6BE6486EE4A9}" type="presParOf" srcId="{890ED253-8562-4237-807F-0A4E016D494A}" destId="{F574F230-5FA0-486B-8CAD-C742BEAF62A4}" srcOrd="1" destOrd="0" presId="urn:microsoft.com/office/officeart/2005/8/layout/pyramid1"/>
    <dgm:cxn modelId="{14209894-CA5A-42AC-8E5E-0DE4236C54E2}" type="presParOf" srcId="{F574F230-5FA0-486B-8CAD-C742BEAF62A4}" destId="{8229A4BA-DDD3-4772-A6BB-6FB2E0CBC2C6}" srcOrd="0" destOrd="0" presId="urn:microsoft.com/office/officeart/2005/8/layout/pyramid1"/>
    <dgm:cxn modelId="{0510460B-0FA5-4B71-B8F9-6D979CDF85DB}" type="presParOf" srcId="{F574F230-5FA0-486B-8CAD-C742BEAF62A4}" destId="{89BA6563-47A8-4D90-B2F4-AC709328105C}" srcOrd="1" destOrd="0" presId="urn:microsoft.com/office/officeart/2005/8/layout/pyramid1"/>
    <dgm:cxn modelId="{550CD3D9-2922-4FA6-95AE-C35ECB16657D}" type="presParOf" srcId="{890ED253-8562-4237-807F-0A4E016D494A}" destId="{3A700800-D81D-4EED-8D0E-198C36D35950}" srcOrd="2" destOrd="0" presId="urn:microsoft.com/office/officeart/2005/8/layout/pyramid1"/>
    <dgm:cxn modelId="{2361D559-506B-4B9B-9A67-4D1C4EDDDBDF}" type="presParOf" srcId="{3A700800-D81D-4EED-8D0E-198C36D35950}" destId="{5FCC4DF3-316E-4478-B9BE-B0162CBB467A}" srcOrd="0" destOrd="0" presId="urn:microsoft.com/office/officeart/2005/8/layout/pyramid1"/>
    <dgm:cxn modelId="{A7EF16BF-4836-446C-82E1-58C21A6CA553}" type="presParOf" srcId="{3A700800-D81D-4EED-8D0E-198C36D35950}" destId="{4CA8FD6C-0B6E-4012-9A31-16ADEE2EDC31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D46EC6-BE8D-4B7E-8588-771BC4A83C57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4951F1-2D20-4305-8E0B-6C9F67D7CF14}">
      <dgm:prSet phldrT="[Text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ro-RO" noProof="0"/>
            <a:t>Declin volum vânzări</a:t>
          </a:r>
        </a:p>
      </dgm:t>
    </dgm:pt>
    <dgm:pt modelId="{97BADD86-2B07-4F9B-A41B-BCB1349CA6E0}" type="parTrans" cxnId="{7D43C188-1D32-4601-8D5F-B13FC90BB308}">
      <dgm:prSet/>
      <dgm:spPr/>
      <dgm:t>
        <a:bodyPr/>
        <a:lstStyle/>
        <a:p>
          <a:endParaRPr lang="en-US"/>
        </a:p>
      </dgm:t>
    </dgm:pt>
    <dgm:pt modelId="{E244599C-BB48-4039-8063-1079F8929A10}" type="sibTrans" cxnId="{7D43C188-1D32-4601-8D5F-B13FC90BB308}">
      <dgm:prSet/>
      <dgm:spPr/>
      <dgm:t>
        <a:bodyPr/>
        <a:lstStyle/>
        <a:p>
          <a:endParaRPr lang="en-US"/>
        </a:p>
      </dgm:t>
    </dgm:pt>
    <dgm:pt modelId="{4EC5081E-B483-4F87-9AC9-308C96561D41}">
      <dgm:prSet phldrT="[Text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ro-RO"/>
            <a:t>Reducere marje comerciale</a:t>
          </a:r>
          <a:endParaRPr lang="en-US"/>
        </a:p>
      </dgm:t>
    </dgm:pt>
    <dgm:pt modelId="{5CBC25FA-10F3-4773-A674-DFC7E75A73C4}" type="parTrans" cxnId="{EC1FD507-BFEA-4233-A0EE-CF5C72A07C86}">
      <dgm:prSet/>
      <dgm:spPr/>
      <dgm:t>
        <a:bodyPr/>
        <a:lstStyle/>
        <a:p>
          <a:endParaRPr lang="en-US"/>
        </a:p>
      </dgm:t>
    </dgm:pt>
    <dgm:pt modelId="{54EA65ED-9961-4C39-BC7C-C0A9F7A7D24D}" type="sibTrans" cxnId="{EC1FD507-BFEA-4233-A0EE-CF5C72A07C86}">
      <dgm:prSet/>
      <dgm:spPr/>
      <dgm:t>
        <a:bodyPr/>
        <a:lstStyle/>
        <a:p>
          <a:endParaRPr lang="en-US"/>
        </a:p>
      </dgm:t>
    </dgm:pt>
    <dgm:pt modelId="{2C38B6B3-79D3-47DD-BCC5-649354D4ED2B}">
      <dgm:prSet phldrT="[Text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ro-RO"/>
            <a:t>Tehnologie învechită</a:t>
          </a:r>
          <a:endParaRPr lang="en-US"/>
        </a:p>
      </dgm:t>
    </dgm:pt>
    <dgm:pt modelId="{2F2D2C32-E97D-4F16-BE17-A79674CE48B4}" type="parTrans" cxnId="{B05667CE-7E93-416A-9944-70A447B52C89}">
      <dgm:prSet/>
      <dgm:spPr/>
      <dgm:t>
        <a:bodyPr/>
        <a:lstStyle/>
        <a:p>
          <a:endParaRPr lang="en-US"/>
        </a:p>
      </dgm:t>
    </dgm:pt>
    <dgm:pt modelId="{28108F0B-4EFA-49F7-8E66-F9ECCB0C2693}" type="sibTrans" cxnId="{B05667CE-7E93-416A-9944-70A447B52C89}">
      <dgm:prSet/>
      <dgm:spPr/>
      <dgm:t>
        <a:bodyPr/>
        <a:lstStyle/>
        <a:p>
          <a:endParaRPr lang="en-US"/>
        </a:p>
      </dgm:t>
    </dgm:pt>
    <dgm:pt modelId="{CA101D31-163A-4BFA-9D2F-3B2BB2196F80}">
      <dgm:prSet phldrT="[Text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ro-RO"/>
            <a:t>Rotație mare de personal</a:t>
          </a:r>
          <a:endParaRPr lang="en-US"/>
        </a:p>
      </dgm:t>
    </dgm:pt>
    <dgm:pt modelId="{8D3B3B09-02A4-4DDA-80EB-9E03F5A8D664}" type="parTrans" cxnId="{E53F5105-2F45-4226-8CC0-FC233FD6BA3F}">
      <dgm:prSet/>
      <dgm:spPr/>
      <dgm:t>
        <a:bodyPr/>
        <a:lstStyle/>
        <a:p>
          <a:endParaRPr lang="en-US"/>
        </a:p>
      </dgm:t>
    </dgm:pt>
    <dgm:pt modelId="{F9C7B327-E72B-4E87-9DD3-1C653C3A4D39}" type="sibTrans" cxnId="{E53F5105-2F45-4226-8CC0-FC233FD6BA3F}">
      <dgm:prSet/>
      <dgm:spPr/>
      <dgm:t>
        <a:bodyPr/>
        <a:lstStyle/>
        <a:p>
          <a:endParaRPr lang="en-US"/>
        </a:p>
      </dgm:t>
    </dgm:pt>
    <dgm:pt modelId="{880164F5-BC60-4760-A3C6-668CD1CE44E2}">
      <dgm:prSet phldrT="[Text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ro-RO" noProof="0"/>
            <a:t>Dependentă de anumiți parteneri de afaceri</a:t>
          </a:r>
        </a:p>
      </dgm:t>
    </dgm:pt>
    <dgm:pt modelId="{BDBB91E0-4640-4ACA-9615-B7F98FAED970}" type="parTrans" cxnId="{9A71844C-8F66-48DA-AAA7-D46F8F8F32A5}">
      <dgm:prSet/>
      <dgm:spPr/>
      <dgm:t>
        <a:bodyPr/>
        <a:lstStyle/>
        <a:p>
          <a:endParaRPr lang="en-US"/>
        </a:p>
      </dgm:t>
    </dgm:pt>
    <dgm:pt modelId="{66B1E54C-F668-447A-9197-05F83CE4CDBF}" type="sibTrans" cxnId="{9A71844C-8F66-48DA-AAA7-D46F8F8F32A5}">
      <dgm:prSet/>
      <dgm:spPr/>
      <dgm:t>
        <a:bodyPr/>
        <a:lstStyle/>
        <a:p>
          <a:endParaRPr lang="en-US"/>
        </a:p>
      </dgm:t>
    </dgm:pt>
    <dgm:pt modelId="{A1F63B05-8383-40C6-8A48-1932D2413AAC}">
      <dgm:prSet phldrT="[Text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ro-RO" err="1"/>
            <a:t>Overtrading</a:t>
          </a:r>
          <a:endParaRPr lang="en-US"/>
        </a:p>
      </dgm:t>
    </dgm:pt>
    <dgm:pt modelId="{C72C227A-30AC-43A8-8649-803D448E883E}" type="sibTrans" cxnId="{B354C6A4-2440-458D-9026-0C97C831887C}">
      <dgm:prSet/>
      <dgm:spPr/>
      <dgm:t>
        <a:bodyPr/>
        <a:lstStyle/>
        <a:p>
          <a:endParaRPr lang="en-US"/>
        </a:p>
      </dgm:t>
    </dgm:pt>
    <dgm:pt modelId="{8C13A3A2-A501-4EF8-8BFA-3EC499F989B9}" type="parTrans" cxnId="{B354C6A4-2440-458D-9026-0C97C831887C}">
      <dgm:prSet/>
      <dgm:spPr/>
      <dgm:t>
        <a:bodyPr/>
        <a:lstStyle/>
        <a:p>
          <a:endParaRPr lang="en-US"/>
        </a:p>
      </dgm:t>
    </dgm:pt>
    <dgm:pt modelId="{61B5F253-84DE-4B10-A47F-F485CDBEAF5A}" type="pres">
      <dgm:prSet presAssocID="{D3D46EC6-BE8D-4B7E-8588-771BC4A83C57}" presName="Name0" presStyleCnt="0">
        <dgm:presLayoutVars>
          <dgm:dir/>
          <dgm:resizeHandles val="exact"/>
        </dgm:presLayoutVars>
      </dgm:prSet>
      <dgm:spPr/>
    </dgm:pt>
    <dgm:pt modelId="{498A60B1-DCFB-49AF-BA1C-89ED6623312A}" type="pres">
      <dgm:prSet presAssocID="{C94951F1-2D20-4305-8E0B-6C9F67D7CF14}" presName="Name5" presStyleLbl="vennNode1" presStyleIdx="0" presStyleCnt="6">
        <dgm:presLayoutVars>
          <dgm:bulletEnabled val="1"/>
        </dgm:presLayoutVars>
      </dgm:prSet>
      <dgm:spPr/>
    </dgm:pt>
    <dgm:pt modelId="{E307D9C0-1D11-402A-ADEF-0E2E524CC00D}" type="pres">
      <dgm:prSet presAssocID="{E244599C-BB48-4039-8063-1079F8929A10}" presName="space" presStyleCnt="0"/>
      <dgm:spPr/>
    </dgm:pt>
    <dgm:pt modelId="{C1AD3689-4066-4DC1-B323-BD833742E67F}" type="pres">
      <dgm:prSet presAssocID="{880164F5-BC60-4760-A3C6-668CD1CE44E2}" presName="Name5" presStyleLbl="vennNode1" presStyleIdx="1" presStyleCnt="6">
        <dgm:presLayoutVars>
          <dgm:bulletEnabled val="1"/>
        </dgm:presLayoutVars>
      </dgm:prSet>
      <dgm:spPr/>
    </dgm:pt>
    <dgm:pt modelId="{2D467A43-177A-4EC9-A8A2-8F18F985DC92}" type="pres">
      <dgm:prSet presAssocID="{66B1E54C-F668-447A-9197-05F83CE4CDBF}" presName="space" presStyleCnt="0"/>
      <dgm:spPr/>
    </dgm:pt>
    <dgm:pt modelId="{E0123A20-42BE-4F98-985F-A38D11BEF237}" type="pres">
      <dgm:prSet presAssocID="{4EC5081E-B483-4F87-9AC9-308C96561D41}" presName="Name5" presStyleLbl="vennNode1" presStyleIdx="2" presStyleCnt="6">
        <dgm:presLayoutVars>
          <dgm:bulletEnabled val="1"/>
        </dgm:presLayoutVars>
      </dgm:prSet>
      <dgm:spPr/>
    </dgm:pt>
    <dgm:pt modelId="{8CB65BC4-4890-4370-B831-E31E041572E7}" type="pres">
      <dgm:prSet presAssocID="{54EA65ED-9961-4C39-BC7C-C0A9F7A7D24D}" presName="space" presStyleCnt="0"/>
      <dgm:spPr/>
    </dgm:pt>
    <dgm:pt modelId="{D8A0412A-0535-43F9-98EA-69972653BE90}" type="pres">
      <dgm:prSet presAssocID="{A1F63B05-8383-40C6-8A48-1932D2413AAC}" presName="Name5" presStyleLbl="vennNode1" presStyleIdx="3" presStyleCnt="6">
        <dgm:presLayoutVars>
          <dgm:bulletEnabled val="1"/>
        </dgm:presLayoutVars>
      </dgm:prSet>
      <dgm:spPr/>
    </dgm:pt>
    <dgm:pt modelId="{5C2D334C-8C4F-4751-AD75-297E9F04277B}" type="pres">
      <dgm:prSet presAssocID="{C72C227A-30AC-43A8-8649-803D448E883E}" presName="space" presStyleCnt="0"/>
      <dgm:spPr/>
    </dgm:pt>
    <dgm:pt modelId="{C6C30FEC-1F46-4D7D-877D-CAB0B32713D3}" type="pres">
      <dgm:prSet presAssocID="{2C38B6B3-79D3-47DD-BCC5-649354D4ED2B}" presName="Name5" presStyleLbl="vennNode1" presStyleIdx="4" presStyleCnt="6">
        <dgm:presLayoutVars>
          <dgm:bulletEnabled val="1"/>
        </dgm:presLayoutVars>
      </dgm:prSet>
      <dgm:spPr/>
    </dgm:pt>
    <dgm:pt modelId="{C1023277-653D-4C47-842F-12FB05DE2B02}" type="pres">
      <dgm:prSet presAssocID="{28108F0B-4EFA-49F7-8E66-F9ECCB0C2693}" presName="space" presStyleCnt="0"/>
      <dgm:spPr/>
    </dgm:pt>
    <dgm:pt modelId="{C83584D3-98D9-42C0-A53E-F1C019C5B35B}" type="pres">
      <dgm:prSet presAssocID="{CA101D31-163A-4BFA-9D2F-3B2BB2196F80}" presName="Name5" presStyleLbl="vennNode1" presStyleIdx="5" presStyleCnt="6">
        <dgm:presLayoutVars>
          <dgm:bulletEnabled val="1"/>
        </dgm:presLayoutVars>
      </dgm:prSet>
      <dgm:spPr/>
    </dgm:pt>
  </dgm:ptLst>
  <dgm:cxnLst>
    <dgm:cxn modelId="{E53F5105-2F45-4226-8CC0-FC233FD6BA3F}" srcId="{D3D46EC6-BE8D-4B7E-8588-771BC4A83C57}" destId="{CA101D31-163A-4BFA-9D2F-3B2BB2196F80}" srcOrd="5" destOrd="0" parTransId="{8D3B3B09-02A4-4DDA-80EB-9E03F5A8D664}" sibTransId="{F9C7B327-E72B-4E87-9DD3-1C653C3A4D39}"/>
    <dgm:cxn modelId="{EC1FD507-BFEA-4233-A0EE-CF5C72A07C86}" srcId="{D3D46EC6-BE8D-4B7E-8588-771BC4A83C57}" destId="{4EC5081E-B483-4F87-9AC9-308C96561D41}" srcOrd="2" destOrd="0" parTransId="{5CBC25FA-10F3-4773-A674-DFC7E75A73C4}" sibTransId="{54EA65ED-9961-4C39-BC7C-C0A9F7A7D24D}"/>
    <dgm:cxn modelId="{9A71844C-8F66-48DA-AAA7-D46F8F8F32A5}" srcId="{D3D46EC6-BE8D-4B7E-8588-771BC4A83C57}" destId="{880164F5-BC60-4760-A3C6-668CD1CE44E2}" srcOrd="1" destOrd="0" parTransId="{BDBB91E0-4640-4ACA-9615-B7F98FAED970}" sibTransId="{66B1E54C-F668-447A-9197-05F83CE4CDBF}"/>
    <dgm:cxn modelId="{63EF9955-A73E-41FD-8F61-CA8FED5701E9}" type="presOf" srcId="{A1F63B05-8383-40C6-8A48-1932D2413AAC}" destId="{D8A0412A-0535-43F9-98EA-69972653BE90}" srcOrd="0" destOrd="0" presId="urn:microsoft.com/office/officeart/2005/8/layout/venn3"/>
    <dgm:cxn modelId="{7D43C188-1D32-4601-8D5F-B13FC90BB308}" srcId="{D3D46EC6-BE8D-4B7E-8588-771BC4A83C57}" destId="{C94951F1-2D20-4305-8E0B-6C9F67D7CF14}" srcOrd="0" destOrd="0" parTransId="{97BADD86-2B07-4F9B-A41B-BCB1349CA6E0}" sibTransId="{E244599C-BB48-4039-8063-1079F8929A10}"/>
    <dgm:cxn modelId="{DA360D94-EBE6-4ACA-AD18-E39EC87CFC85}" type="presOf" srcId="{880164F5-BC60-4760-A3C6-668CD1CE44E2}" destId="{C1AD3689-4066-4DC1-B323-BD833742E67F}" srcOrd="0" destOrd="0" presId="urn:microsoft.com/office/officeart/2005/8/layout/venn3"/>
    <dgm:cxn modelId="{B354C6A4-2440-458D-9026-0C97C831887C}" srcId="{D3D46EC6-BE8D-4B7E-8588-771BC4A83C57}" destId="{A1F63B05-8383-40C6-8A48-1932D2413AAC}" srcOrd="3" destOrd="0" parTransId="{8C13A3A2-A501-4EF8-8BFA-3EC499F989B9}" sibTransId="{C72C227A-30AC-43A8-8649-803D448E883E}"/>
    <dgm:cxn modelId="{73FECFB3-0500-4A0F-BE7C-9B93AC37AF9F}" type="presOf" srcId="{4EC5081E-B483-4F87-9AC9-308C96561D41}" destId="{E0123A20-42BE-4F98-985F-A38D11BEF237}" srcOrd="0" destOrd="0" presId="urn:microsoft.com/office/officeart/2005/8/layout/venn3"/>
    <dgm:cxn modelId="{524E25BD-A8BC-4F88-B3B1-8ACAE2639EE9}" type="presOf" srcId="{CA101D31-163A-4BFA-9D2F-3B2BB2196F80}" destId="{C83584D3-98D9-42C0-A53E-F1C019C5B35B}" srcOrd="0" destOrd="0" presId="urn:microsoft.com/office/officeart/2005/8/layout/venn3"/>
    <dgm:cxn modelId="{0038CAC4-1A9F-4330-998B-AF8D572D2808}" type="presOf" srcId="{C94951F1-2D20-4305-8E0B-6C9F67D7CF14}" destId="{498A60B1-DCFB-49AF-BA1C-89ED6623312A}" srcOrd="0" destOrd="0" presId="urn:microsoft.com/office/officeart/2005/8/layout/venn3"/>
    <dgm:cxn modelId="{B05667CE-7E93-416A-9944-70A447B52C89}" srcId="{D3D46EC6-BE8D-4B7E-8588-771BC4A83C57}" destId="{2C38B6B3-79D3-47DD-BCC5-649354D4ED2B}" srcOrd="4" destOrd="0" parTransId="{2F2D2C32-E97D-4F16-BE17-A79674CE48B4}" sibTransId="{28108F0B-4EFA-49F7-8E66-F9ECCB0C2693}"/>
    <dgm:cxn modelId="{DB50F8E7-805D-4A2A-88D5-19FB90C14309}" type="presOf" srcId="{D3D46EC6-BE8D-4B7E-8588-771BC4A83C57}" destId="{61B5F253-84DE-4B10-A47F-F485CDBEAF5A}" srcOrd="0" destOrd="0" presId="urn:microsoft.com/office/officeart/2005/8/layout/venn3"/>
    <dgm:cxn modelId="{B399D9F8-F211-44CA-8E3F-E42402381E0A}" type="presOf" srcId="{2C38B6B3-79D3-47DD-BCC5-649354D4ED2B}" destId="{C6C30FEC-1F46-4D7D-877D-CAB0B32713D3}" srcOrd="0" destOrd="0" presId="urn:microsoft.com/office/officeart/2005/8/layout/venn3"/>
    <dgm:cxn modelId="{8A01970D-54D8-4CDE-9C5C-27F2508FE194}" type="presParOf" srcId="{61B5F253-84DE-4B10-A47F-F485CDBEAF5A}" destId="{498A60B1-DCFB-49AF-BA1C-89ED6623312A}" srcOrd="0" destOrd="0" presId="urn:microsoft.com/office/officeart/2005/8/layout/venn3"/>
    <dgm:cxn modelId="{79B82C90-7758-47C0-B5AC-8265CFA96793}" type="presParOf" srcId="{61B5F253-84DE-4B10-A47F-F485CDBEAF5A}" destId="{E307D9C0-1D11-402A-ADEF-0E2E524CC00D}" srcOrd="1" destOrd="0" presId="urn:microsoft.com/office/officeart/2005/8/layout/venn3"/>
    <dgm:cxn modelId="{1C1C26E0-AA83-41E2-8ECA-89087BC5D4DD}" type="presParOf" srcId="{61B5F253-84DE-4B10-A47F-F485CDBEAF5A}" destId="{C1AD3689-4066-4DC1-B323-BD833742E67F}" srcOrd="2" destOrd="0" presId="urn:microsoft.com/office/officeart/2005/8/layout/venn3"/>
    <dgm:cxn modelId="{87A2A7DB-D38B-483B-8CDB-4C89CBFADEC6}" type="presParOf" srcId="{61B5F253-84DE-4B10-A47F-F485CDBEAF5A}" destId="{2D467A43-177A-4EC9-A8A2-8F18F985DC92}" srcOrd="3" destOrd="0" presId="urn:microsoft.com/office/officeart/2005/8/layout/venn3"/>
    <dgm:cxn modelId="{5F09BAE5-34E9-4333-BE0A-ABA9FDDEEB96}" type="presParOf" srcId="{61B5F253-84DE-4B10-A47F-F485CDBEAF5A}" destId="{E0123A20-42BE-4F98-985F-A38D11BEF237}" srcOrd="4" destOrd="0" presId="urn:microsoft.com/office/officeart/2005/8/layout/venn3"/>
    <dgm:cxn modelId="{94DF6C55-966C-495D-AB30-5714418B1657}" type="presParOf" srcId="{61B5F253-84DE-4B10-A47F-F485CDBEAF5A}" destId="{8CB65BC4-4890-4370-B831-E31E041572E7}" srcOrd="5" destOrd="0" presId="urn:microsoft.com/office/officeart/2005/8/layout/venn3"/>
    <dgm:cxn modelId="{528CBEA9-0CA4-4545-844C-DB5745BF3893}" type="presParOf" srcId="{61B5F253-84DE-4B10-A47F-F485CDBEAF5A}" destId="{D8A0412A-0535-43F9-98EA-69972653BE90}" srcOrd="6" destOrd="0" presId="urn:microsoft.com/office/officeart/2005/8/layout/venn3"/>
    <dgm:cxn modelId="{4D202C2B-7BB2-4611-9287-6451469A391B}" type="presParOf" srcId="{61B5F253-84DE-4B10-A47F-F485CDBEAF5A}" destId="{5C2D334C-8C4F-4751-AD75-297E9F04277B}" srcOrd="7" destOrd="0" presId="urn:microsoft.com/office/officeart/2005/8/layout/venn3"/>
    <dgm:cxn modelId="{6AF5CC21-0338-4750-A3D4-5504558AD4A9}" type="presParOf" srcId="{61B5F253-84DE-4B10-A47F-F485CDBEAF5A}" destId="{C6C30FEC-1F46-4D7D-877D-CAB0B32713D3}" srcOrd="8" destOrd="0" presId="urn:microsoft.com/office/officeart/2005/8/layout/venn3"/>
    <dgm:cxn modelId="{3DE2BAF9-19FA-411D-80C9-E03860060C60}" type="presParOf" srcId="{61B5F253-84DE-4B10-A47F-F485CDBEAF5A}" destId="{C1023277-653D-4C47-842F-12FB05DE2B02}" srcOrd="9" destOrd="0" presId="urn:microsoft.com/office/officeart/2005/8/layout/venn3"/>
    <dgm:cxn modelId="{B482B23F-4E82-4570-97E1-C7A9FEC46B6F}" type="presParOf" srcId="{61B5F253-84DE-4B10-A47F-F485CDBEAF5A}" destId="{C83584D3-98D9-42C0-A53E-F1C019C5B35B}" srcOrd="1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D46EC6-BE8D-4B7E-8588-771BC4A83C57}" type="doc">
      <dgm:prSet loTypeId="urn:microsoft.com/office/officeart/2005/8/layout/venn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94951F1-2D20-4305-8E0B-6C9F67D7CF14}">
      <dgm:prSet phldrT="[Text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ro-RO" noProof="0" dirty="0"/>
            <a:t>Dificultăți în aprovizionare</a:t>
          </a:r>
        </a:p>
      </dgm:t>
    </dgm:pt>
    <dgm:pt modelId="{97BADD86-2B07-4F9B-A41B-BCB1349CA6E0}" type="parTrans" cxnId="{7D43C188-1D32-4601-8D5F-B13FC90BB308}">
      <dgm:prSet/>
      <dgm:spPr/>
      <dgm:t>
        <a:bodyPr/>
        <a:lstStyle/>
        <a:p>
          <a:endParaRPr lang="en-US"/>
        </a:p>
      </dgm:t>
    </dgm:pt>
    <dgm:pt modelId="{E244599C-BB48-4039-8063-1079F8929A10}" type="sibTrans" cxnId="{7D43C188-1D32-4601-8D5F-B13FC90BB308}">
      <dgm:prSet/>
      <dgm:spPr/>
      <dgm:t>
        <a:bodyPr/>
        <a:lstStyle/>
        <a:p>
          <a:endParaRPr lang="en-US"/>
        </a:p>
      </dgm:t>
    </dgm:pt>
    <dgm:pt modelId="{4EC5081E-B483-4F87-9AC9-308C96561D41}">
      <dgm:prSet phldrT="[Text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ro-RO"/>
            <a:t>Indicatori financiari suboptimi</a:t>
          </a:r>
          <a:endParaRPr lang="en-US"/>
        </a:p>
      </dgm:t>
    </dgm:pt>
    <dgm:pt modelId="{5CBC25FA-10F3-4773-A674-DFC7E75A73C4}" type="parTrans" cxnId="{EC1FD507-BFEA-4233-A0EE-CF5C72A07C86}">
      <dgm:prSet/>
      <dgm:spPr/>
      <dgm:t>
        <a:bodyPr/>
        <a:lstStyle/>
        <a:p>
          <a:endParaRPr lang="en-US"/>
        </a:p>
      </dgm:t>
    </dgm:pt>
    <dgm:pt modelId="{54EA65ED-9961-4C39-BC7C-C0A9F7A7D24D}" type="sibTrans" cxnId="{EC1FD507-BFEA-4233-A0EE-CF5C72A07C86}">
      <dgm:prSet/>
      <dgm:spPr/>
      <dgm:t>
        <a:bodyPr/>
        <a:lstStyle/>
        <a:p>
          <a:endParaRPr lang="en-US"/>
        </a:p>
      </dgm:t>
    </dgm:pt>
    <dgm:pt modelId="{A1F63B05-8383-40C6-8A48-1932D2413AAC}">
      <dgm:prSet phldrT="[Text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ro-RO"/>
            <a:t>Dificultăți în recuperare creanțe</a:t>
          </a:r>
          <a:endParaRPr lang="en-US"/>
        </a:p>
      </dgm:t>
    </dgm:pt>
    <dgm:pt modelId="{8C13A3A2-A501-4EF8-8BFA-3EC499F989B9}" type="parTrans" cxnId="{B354C6A4-2440-458D-9026-0C97C831887C}">
      <dgm:prSet/>
      <dgm:spPr/>
      <dgm:t>
        <a:bodyPr/>
        <a:lstStyle/>
        <a:p>
          <a:endParaRPr lang="en-US"/>
        </a:p>
      </dgm:t>
    </dgm:pt>
    <dgm:pt modelId="{C72C227A-30AC-43A8-8649-803D448E883E}" type="sibTrans" cxnId="{B354C6A4-2440-458D-9026-0C97C831887C}">
      <dgm:prSet/>
      <dgm:spPr/>
      <dgm:t>
        <a:bodyPr/>
        <a:lstStyle/>
        <a:p>
          <a:endParaRPr lang="en-US"/>
        </a:p>
      </dgm:t>
    </dgm:pt>
    <dgm:pt modelId="{2C38B6B3-79D3-47DD-BCC5-649354D4ED2B}">
      <dgm:prSet phldrT="[Text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ro-RO"/>
            <a:t>Dificultăți în plata la scadență a datoriilor</a:t>
          </a:r>
          <a:endParaRPr lang="en-US"/>
        </a:p>
      </dgm:t>
    </dgm:pt>
    <dgm:pt modelId="{2F2D2C32-E97D-4F16-BE17-A79674CE48B4}" type="parTrans" cxnId="{B05667CE-7E93-416A-9944-70A447B52C89}">
      <dgm:prSet/>
      <dgm:spPr/>
      <dgm:t>
        <a:bodyPr/>
        <a:lstStyle/>
        <a:p>
          <a:endParaRPr lang="en-US"/>
        </a:p>
      </dgm:t>
    </dgm:pt>
    <dgm:pt modelId="{28108F0B-4EFA-49F7-8E66-F9ECCB0C2693}" type="sibTrans" cxnId="{B05667CE-7E93-416A-9944-70A447B52C89}">
      <dgm:prSet/>
      <dgm:spPr/>
      <dgm:t>
        <a:bodyPr/>
        <a:lstStyle/>
        <a:p>
          <a:endParaRPr lang="en-US"/>
        </a:p>
      </dgm:t>
    </dgm:pt>
    <dgm:pt modelId="{CA101D31-163A-4BFA-9D2F-3B2BB2196F80}">
      <dgm:prSet phldrT="[Text]"/>
      <dgm:spPr>
        <a:solidFill>
          <a:schemeClr val="bg1">
            <a:lumMod val="85000"/>
            <a:alpha val="50000"/>
          </a:schemeClr>
        </a:solidFill>
      </dgm:spPr>
      <dgm:t>
        <a:bodyPr/>
        <a:lstStyle/>
        <a:p>
          <a:r>
            <a:rPr lang="ro-RO"/>
            <a:t>Incapacitate de a obține finanțare</a:t>
          </a:r>
          <a:endParaRPr lang="en-US"/>
        </a:p>
      </dgm:t>
    </dgm:pt>
    <dgm:pt modelId="{8D3B3B09-02A4-4DDA-80EB-9E03F5A8D664}" type="parTrans" cxnId="{E53F5105-2F45-4226-8CC0-FC233FD6BA3F}">
      <dgm:prSet/>
      <dgm:spPr/>
      <dgm:t>
        <a:bodyPr/>
        <a:lstStyle/>
        <a:p>
          <a:endParaRPr lang="en-US"/>
        </a:p>
      </dgm:t>
    </dgm:pt>
    <dgm:pt modelId="{F9C7B327-E72B-4E87-9DD3-1C653C3A4D39}" type="sibTrans" cxnId="{E53F5105-2F45-4226-8CC0-FC233FD6BA3F}">
      <dgm:prSet/>
      <dgm:spPr/>
      <dgm:t>
        <a:bodyPr/>
        <a:lstStyle/>
        <a:p>
          <a:endParaRPr lang="en-US"/>
        </a:p>
      </dgm:t>
    </dgm:pt>
    <dgm:pt modelId="{61B5F253-84DE-4B10-A47F-F485CDBEAF5A}" type="pres">
      <dgm:prSet presAssocID="{D3D46EC6-BE8D-4B7E-8588-771BC4A83C57}" presName="Name0" presStyleCnt="0">
        <dgm:presLayoutVars>
          <dgm:dir/>
          <dgm:resizeHandles val="exact"/>
        </dgm:presLayoutVars>
      </dgm:prSet>
      <dgm:spPr/>
    </dgm:pt>
    <dgm:pt modelId="{498A60B1-DCFB-49AF-BA1C-89ED6623312A}" type="pres">
      <dgm:prSet presAssocID="{C94951F1-2D20-4305-8E0B-6C9F67D7CF14}" presName="Name5" presStyleLbl="vennNode1" presStyleIdx="0" presStyleCnt="5">
        <dgm:presLayoutVars>
          <dgm:bulletEnabled val="1"/>
        </dgm:presLayoutVars>
      </dgm:prSet>
      <dgm:spPr/>
    </dgm:pt>
    <dgm:pt modelId="{E307D9C0-1D11-402A-ADEF-0E2E524CC00D}" type="pres">
      <dgm:prSet presAssocID="{E244599C-BB48-4039-8063-1079F8929A10}" presName="space" presStyleCnt="0"/>
      <dgm:spPr/>
    </dgm:pt>
    <dgm:pt modelId="{E0123A20-42BE-4F98-985F-A38D11BEF237}" type="pres">
      <dgm:prSet presAssocID="{4EC5081E-B483-4F87-9AC9-308C96561D41}" presName="Name5" presStyleLbl="vennNode1" presStyleIdx="1" presStyleCnt="5">
        <dgm:presLayoutVars>
          <dgm:bulletEnabled val="1"/>
        </dgm:presLayoutVars>
      </dgm:prSet>
      <dgm:spPr/>
    </dgm:pt>
    <dgm:pt modelId="{8CB65BC4-4890-4370-B831-E31E041572E7}" type="pres">
      <dgm:prSet presAssocID="{54EA65ED-9961-4C39-BC7C-C0A9F7A7D24D}" presName="space" presStyleCnt="0"/>
      <dgm:spPr/>
    </dgm:pt>
    <dgm:pt modelId="{D8A0412A-0535-43F9-98EA-69972653BE90}" type="pres">
      <dgm:prSet presAssocID="{A1F63B05-8383-40C6-8A48-1932D2413AAC}" presName="Name5" presStyleLbl="vennNode1" presStyleIdx="2" presStyleCnt="5">
        <dgm:presLayoutVars>
          <dgm:bulletEnabled val="1"/>
        </dgm:presLayoutVars>
      </dgm:prSet>
      <dgm:spPr/>
    </dgm:pt>
    <dgm:pt modelId="{5C2D334C-8C4F-4751-AD75-297E9F04277B}" type="pres">
      <dgm:prSet presAssocID="{C72C227A-30AC-43A8-8649-803D448E883E}" presName="space" presStyleCnt="0"/>
      <dgm:spPr/>
    </dgm:pt>
    <dgm:pt modelId="{C6C30FEC-1F46-4D7D-877D-CAB0B32713D3}" type="pres">
      <dgm:prSet presAssocID="{2C38B6B3-79D3-47DD-BCC5-649354D4ED2B}" presName="Name5" presStyleLbl="vennNode1" presStyleIdx="3" presStyleCnt="5">
        <dgm:presLayoutVars>
          <dgm:bulletEnabled val="1"/>
        </dgm:presLayoutVars>
      </dgm:prSet>
      <dgm:spPr/>
    </dgm:pt>
    <dgm:pt modelId="{C1023277-653D-4C47-842F-12FB05DE2B02}" type="pres">
      <dgm:prSet presAssocID="{28108F0B-4EFA-49F7-8E66-F9ECCB0C2693}" presName="space" presStyleCnt="0"/>
      <dgm:spPr/>
    </dgm:pt>
    <dgm:pt modelId="{C83584D3-98D9-42C0-A53E-F1C019C5B35B}" type="pres">
      <dgm:prSet presAssocID="{CA101D31-163A-4BFA-9D2F-3B2BB2196F80}" presName="Name5" presStyleLbl="vennNode1" presStyleIdx="4" presStyleCnt="5">
        <dgm:presLayoutVars>
          <dgm:bulletEnabled val="1"/>
        </dgm:presLayoutVars>
      </dgm:prSet>
      <dgm:spPr/>
    </dgm:pt>
  </dgm:ptLst>
  <dgm:cxnLst>
    <dgm:cxn modelId="{E53F5105-2F45-4226-8CC0-FC233FD6BA3F}" srcId="{D3D46EC6-BE8D-4B7E-8588-771BC4A83C57}" destId="{CA101D31-163A-4BFA-9D2F-3B2BB2196F80}" srcOrd="4" destOrd="0" parTransId="{8D3B3B09-02A4-4DDA-80EB-9E03F5A8D664}" sibTransId="{F9C7B327-E72B-4E87-9DD3-1C653C3A4D39}"/>
    <dgm:cxn modelId="{EC1FD507-BFEA-4233-A0EE-CF5C72A07C86}" srcId="{D3D46EC6-BE8D-4B7E-8588-771BC4A83C57}" destId="{4EC5081E-B483-4F87-9AC9-308C96561D41}" srcOrd="1" destOrd="0" parTransId="{5CBC25FA-10F3-4773-A674-DFC7E75A73C4}" sibTransId="{54EA65ED-9961-4C39-BC7C-C0A9F7A7D24D}"/>
    <dgm:cxn modelId="{63EF9955-A73E-41FD-8F61-CA8FED5701E9}" type="presOf" srcId="{A1F63B05-8383-40C6-8A48-1932D2413AAC}" destId="{D8A0412A-0535-43F9-98EA-69972653BE90}" srcOrd="0" destOrd="0" presId="urn:microsoft.com/office/officeart/2005/8/layout/venn3"/>
    <dgm:cxn modelId="{7D43C188-1D32-4601-8D5F-B13FC90BB308}" srcId="{D3D46EC6-BE8D-4B7E-8588-771BC4A83C57}" destId="{C94951F1-2D20-4305-8E0B-6C9F67D7CF14}" srcOrd="0" destOrd="0" parTransId="{97BADD86-2B07-4F9B-A41B-BCB1349CA6E0}" sibTransId="{E244599C-BB48-4039-8063-1079F8929A10}"/>
    <dgm:cxn modelId="{B354C6A4-2440-458D-9026-0C97C831887C}" srcId="{D3D46EC6-BE8D-4B7E-8588-771BC4A83C57}" destId="{A1F63B05-8383-40C6-8A48-1932D2413AAC}" srcOrd="2" destOrd="0" parTransId="{8C13A3A2-A501-4EF8-8BFA-3EC499F989B9}" sibTransId="{C72C227A-30AC-43A8-8649-803D448E883E}"/>
    <dgm:cxn modelId="{73FECFB3-0500-4A0F-BE7C-9B93AC37AF9F}" type="presOf" srcId="{4EC5081E-B483-4F87-9AC9-308C96561D41}" destId="{E0123A20-42BE-4F98-985F-A38D11BEF237}" srcOrd="0" destOrd="0" presId="urn:microsoft.com/office/officeart/2005/8/layout/venn3"/>
    <dgm:cxn modelId="{524E25BD-A8BC-4F88-B3B1-8ACAE2639EE9}" type="presOf" srcId="{CA101D31-163A-4BFA-9D2F-3B2BB2196F80}" destId="{C83584D3-98D9-42C0-A53E-F1C019C5B35B}" srcOrd="0" destOrd="0" presId="urn:microsoft.com/office/officeart/2005/8/layout/venn3"/>
    <dgm:cxn modelId="{0038CAC4-1A9F-4330-998B-AF8D572D2808}" type="presOf" srcId="{C94951F1-2D20-4305-8E0B-6C9F67D7CF14}" destId="{498A60B1-DCFB-49AF-BA1C-89ED6623312A}" srcOrd="0" destOrd="0" presId="urn:microsoft.com/office/officeart/2005/8/layout/venn3"/>
    <dgm:cxn modelId="{B05667CE-7E93-416A-9944-70A447B52C89}" srcId="{D3D46EC6-BE8D-4B7E-8588-771BC4A83C57}" destId="{2C38B6B3-79D3-47DD-BCC5-649354D4ED2B}" srcOrd="3" destOrd="0" parTransId="{2F2D2C32-E97D-4F16-BE17-A79674CE48B4}" sibTransId="{28108F0B-4EFA-49F7-8E66-F9ECCB0C2693}"/>
    <dgm:cxn modelId="{DB50F8E7-805D-4A2A-88D5-19FB90C14309}" type="presOf" srcId="{D3D46EC6-BE8D-4B7E-8588-771BC4A83C57}" destId="{61B5F253-84DE-4B10-A47F-F485CDBEAF5A}" srcOrd="0" destOrd="0" presId="urn:microsoft.com/office/officeart/2005/8/layout/venn3"/>
    <dgm:cxn modelId="{B399D9F8-F211-44CA-8E3F-E42402381E0A}" type="presOf" srcId="{2C38B6B3-79D3-47DD-BCC5-649354D4ED2B}" destId="{C6C30FEC-1F46-4D7D-877D-CAB0B32713D3}" srcOrd="0" destOrd="0" presId="urn:microsoft.com/office/officeart/2005/8/layout/venn3"/>
    <dgm:cxn modelId="{8A01970D-54D8-4CDE-9C5C-27F2508FE194}" type="presParOf" srcId="{61B5F253-84DE-4B10-A47F-F485CDBEAF5A}" destId="{498A60B1-DCFB-49AF-BA1C-89ED6623312A}" srcOrd="0" destOrd="0" presId="urn:microsoft.com/office/officeart/2005/8/layout/venn3"/>
    <dgm:cxn modelId="{79B82C90-7758-47C0-B5AC-8265CFA96793}" type="presParOf" srcId="{61B5F253-84DE-4B10-A47F-F485CDBEAF5A}" destId="{E307D9C0-1D11-402A-ADEF-0E2E524CC00D}" srcOrd="1" destOrd="0" presId="urn:microsoft.com/office/officeart/2005/8/layout/venn3"/>
    <dgm:cxn modelId="{5F09BAE5-34E9-4333-BE0A-ABA9FDDEEB96}" type="presParOf" srcId="{61B5F253-84DE-4B10-A47F-F485CDBEAF5A}" destId="{E0123A20-42BE-4F98-985F-A38D11BEF237}" srcOrd="2" destOrd="0" presId="urn:microsoft.com/office/officeart/2005/8/layout/venn3"/>
    <dgm:cxn modelId="{94DF6C55-966C-495D-AB30-5714418B1657}" type="presParOf" srcId="{61B5F253-84DE-4B10-A47F-F485CDBEAF5A}" destId="{8CB65BC4-4890-4370-B831-E31E041572E7}" srcOrd="3" destOrd="0" presId="urn:microsoft.com/office/officeart/2005/8/layout/venn3"/>
    <dgm:cxn modelId="{528CBEA9-0CA4-4545-844C-DB5745BF3893}" type="presParOf" srcId="{61B5F253-84DE-4B10-A47F-F485CDBEAF5A}" destId="{D8A0412A-0535-43F9-98EA-69972653BE90}" srcOrd="4" destOrd="0" presId="urn:microsoft.com/office/officeart/2005/8/layout/venn3"/>
    <dgm:cxn modelId="{4D202C2B-7BB2-4611-9287-6451469A391B}" type="presParOf" srcId="{61B5F253-84DE-4B10-A47F-F485CDBEAF5A}" destId="{5C2D334C-8C4F-4751-AD75-297E9F04277B}" srcOrd="5" destOrd="0" presId="urn:microsoft.com/office/officeart/2005/8/layout/venn3"/>
    <dgm:cxn modelId="{6AF5CC21-0338-4750-A3D4-5504558AD4A9}" type="presParOf" srcId="{61B5F253-84DE-4B10-A47F-F485CDBEAF5A}" destId="{C6C30FEC-1F46-4D7D-877D-CAB0B32713D3}" srcOrd="6" destOrd="0" presId="urn:microsoft.com/office/officeart/2005/8/layout/venn3"/>
    <dgm:cxn modelId="{3DE2BAF9-19FA-411D-80C9-E03860060C60}" type="presParOf" srcId="{61B5F253-84DE-4B10-A47F-F485CDBEAF5A}" destId="{C1023277-653D-4C47-842F-12FB05DE2B02}" srcOrd="7" destOrd="0" presId="urn:microsoft.com/office/officeart/2005/8/layout/venn3"/>
    <dgm:cxn modelId="{B482B23F-4E82-4570-97E1-C7A9FEC46B6F}" type="presParOf" srcId="{61B5F253-84DE-4B10-A47F-F485CDBEAF5A}" destId="{C83584D3-98D9-42C0-A53E-F1C019C5B35B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A50747-3E38-4045-A5FB-94AC855C44CC}" type="doc">
      <dgm:prSet loTypeId="urn:microsoft.com/office/officeart/2005/8/layout/matrix1" loCatId="matrix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0B7E054-6995-4178-A6D9-232D2B3953A0}" type="pres">
      <dgm:prSet presAssocID="{57A50747-3E38-4045-A5FB-94AC855C44CC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</dgm:ptLst>
  <dgm:cxnLst>
    <dgm:cxn modelId="{BFF75B31-5C07-4F37-93A1-CF432FBB7E7F}" type="presOf" srcId="{57A50747-3E38-4045-A5FB-94AC855C44CC}" destId="{F0B7E054-6995-4178-A6D9-232D2B3953A0}" srcOrd="0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91C178-2FF9-4F03-B303-C4A33B051C68}">
      <dsp:nvSpPr>
        <dsp:cNvPr id="0" name=""/>
        <dsp:cNvSpPr/>
      </dsp:nvSpPr>
      <dsp:spPr>
        <a:xfrm>
          <a:off x="2032000" y="0"/>
          <a:ext cx="2032000" cy="1402080"/>
        </a:xfrm>
        <a:prstGeom prst="trapezoid">
          <a:avLst>
            <a:gd name="adj" fmla="val 72464"/>
          </a:avLst>
        </a:prstGeom>
        <a:pattFill prst="pct70">
          <a:fgClr>
            <a:schemeClr val="accent1">
              <a:hueOff val="0"/>
              <a:satOff val="0"/>
              <a:lumOff val="0"/>
            </a:schemeClr>
          </a:fgClr>
          <a:bgClr>
            <a:schemeClr val="bg1"/>
          </a:bgClr>
        </a:patt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latin typeface="+mj-lt"/>
            </a:rPr>
            <a:t>749</a:t>
          </a:r>
          <a:endParaRPr lang="ro-RO" sz="2800" kern="1200" dirty="0">
            <a:solidFill>
              <a:schemeClr val="bg1"/>
            </a:solidFill>
            <a:latin typeface="+mj-lt"/>
          </a:endParaRPr>
        </a:p>
      </dsp:txBody>
      <dsp:txXfrm>
        <a:off x="2032000" y="0"/>
        <a:ext cx="2032000" cy="1402080"/>
      </dsp:txXfrm>
    </dsp:sp>
    <dsp:sp modelId="{8229A4BA-DDD3-4772-A6BB-6FB2E0CBC2C6}">
      <dsp:nvSpPr>
        <dsp:cNvPr id="0" name=""/>
        <dsp:cNvSpPr/>
      </dsp:nvSpPr>
      <dsp:spPr>
        <a:xfrm>
          <a:off x="1016000" y="1402080"/>
          <a:ext cx="4064000" cy="1402080"/>
        </a:xfrm>
        <a:prstGeom prst="trapezoid">
          <a:avLst>
            <a:gd name="adj" fmla="val 72464"/>
          </a:avLst>
        </a:prstGeom>
        <a:pattFill prst="pct80">
          <a:fgClr>
            <a:schemeClr val="accent1">
              <a:hueOff val="0"/>
              <a:satOff val="0"/>
              <a:lumOff val="0"/>
            </a:schemeClr>
          </a:fgClr>
          <a:bgClr>
            <a:schemeClr val="bg1"/>
          </a:bgClr>
        </a:patt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latin typeface="+mj-lt"/>
            </a:rPr>
            <a:t>3</a:t>
          </a:r>
          <a:r>
            <a:rPr lang="ro-RO" sz="2800" kern="1200" dirty="0">
              <a:solidFill>
                <a:schemeClr val="bg1"/>
              </a:solidFill>
              <a:latin typeface="+mj-lt"/>
            </a:rPr>
            <a:t>.</a:t>
          </a:r>
          <a:r>
            <a:rPr lang="en-US" sz="2800" kern="1200" dirty="0">
              <a:solidFill>
                <a:schemeClr val="bg1"/>
              </a:solidFill>
              <a:latin typeface="+mj-lt"/>
            </a:rPr>
            <a:t>200</a:t>
          </a:r>
          <a:endParaRPr lang="ro-RO" sz="2800" kern="1200" dirty="0">
            <a:solidFill>
              <a:schemeClr val="bg1"/>
            </a:solidFill>
            <a:latin typeface="+mj-lt"/>
          </a:endParaRPr>
        </a:p>
      </dsp:txBody>
      <dsp:txXfrm>
        <a:off x="1727200" y="1402080"/>
        <a:ext cx="2641600" cy="1402080"/>
      </dsp:txXfrm>
    </dsp:sp>
    <dsp:sp modelId="{5FCC4DF3-316E-4478-B9BE-B0162CBB467A}">
      <dsp:nvSpPr>
        <dsp:cNvPr id="0" name=""/>
        <dsp:cNvSpPr/>
      </dsp:nvSpPr>
      <dsp:spPr>
        <a:xfrm>
          <a:off x="0" y="2804160"/>
          <a:ext cx="6096000" cy="1402080"/>
        </a:xfrm>
        <a:prstGeom prst="trapezoid">
          <a:avLst>
            <a:gd name="adj" fmla="val 72464"/>
          </a:avLst>
        </a:prstGeom>
        <a:pattFill prst="pct90">
          <a:fgClr>
            <a:schemeClr val="tx1">
              <a:lumMod val="75000"/>
              <a:lumOff val="25000"/>
            </a:schemeClr>
          </a:fgClr>
          <a:bgClr>
            <a:schemeClr val="bg1"/>
          </a:bgClr>
        </a:patt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  <a:latin typeface="+mj-lt"/>
            </a:rPr>
            <a:t>28</a:t>
          </a:r>
          <a:r>
            <a:rPr lang="ro-RO" sz="2800" kern="1200" dirty="0">
              <a:solidFill>
                <a:schemeClr val="bg1"/>
              </a:solidFill>
              <a:latin typeface="+mj-lt"/>
            </a:rPr>
            <a:t>.</a:t>
          </a:r>
          <a:r>
            <a:rPr lang="en-US" sz="2800" kern="1200" dirty="0">
              <a:solidFill>
                <a:schemeClr val="bg1"/>
              </a:solidFill>
              <a:latin typeface="+mj-lt"/>
            </a:rPr>
            <a:t>078</a:t>
          </a:r>
          <a:endParaRPr lang="ro-RO" sz="2800" kern="1200" dirty="0">
            <a:solidFill>
              <a:schemeClr val="bg1"/>
            </a:solidFill>
            <a:latin typeface="+mj-lt"/>
          </a:endParaRPr>
        </a:p>
      </dsp:txBody>
      <dsp:txXfrm>
        <a:off x="1066799" y="2804160"/>
        <a:ext cx="3962400" cy="14020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8A60B1-DCFB-49AF-BA1C-89ED6623312A}">
      <dsp:nvSpPr>
        <dsp:cNvPr id="0" name=""/>
        <dsp:cNvSpPr/>
      </dsp:nvSpPr>
      <dsp:spPr>
        <a:xfrm>
          <a:off x="1047" y="1573781"/>
          <a:ext cx="1715588" cy="1715588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4415" tIns="17780" rIns="94415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400" kern="1200" noProof="0"/>
            <a:t>Declin volum vânzări</a:t>
          </a:r>
        </a:p>
      </dsp:txBody>
      <dsp:txXfrm>
        <a:off x="252289" y="1825023"/>
        <a:ext cx="1213104" cy="1213104"/>
      </dsp:txXfrm>
    </dsp:sp>
    <dsp:sp modelId="{C1AD3689-4066-4DC1-B323-BD833742E67F}">
      <dsp:nvSpPr>
        <dsp:cNvPr id="0" name=""/>
        <dsp:cNvSpPr/>
      </dsp:nvSpPr>
      <dsp:spPr>
        <a:xfrm>
          <a:off x="1373518" y="1573781"/>
          <a:ext cx="1715588" cy="1715588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4415" tIns="17780" rIns="94415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400" kern="1200" noProof="0"/>
            <a:t>Dependentă de anumiți parteneri de afaceri</a:t>
          </a:r>
        </a:p>
      </dsp:txBody>
      <dsp:txXfrm>
        <a:off x="1624760" y="1825023"/>
        <a:ext cx="1213104" cy="1213104"/>
      </dsp:txXfrm>
    </dsp:sp>
    <dsp:sp modelId="{E0123A20-42BE-4F98-985F-A38D11BEF237}">
      <dsp:nvSpPr>
        <dsp:cNvPr id="0" name=""/>
        <dsp:cNvSpPr/>
      </dsp:nvSpPr>
      <dsp:spPr>
        <a:xfrm>
          <a:off x="2745989" y="1573781"/>
          <a:ext cx="1715588" cy="1715588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4415" tIns="17780" rIns="94415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400" kern="1200"/>
            <a:t>Reducere marje comerciale</a:t>
          </a:r>
          <a:endParaRPr lang="en-US" sz="1400" kern="1200"/>
        </a:p>
      </dsp:txBody>
      <dsp:txXfrm>
        <a:off x="2997231" y="1825023"/>
        <a:ext cx="1213104" cy="1213104"/>
      </dsp:txXfrm>
    </dsp:sp>
    <dsp:sp modelId="{D8A0412A-0535-43F9-98EA-69972653BE90}">
      <dsp:nvSpPr>
        <dsp:cNvPr id="0" name=""/>
        <dsp:cNvSpPr/>
      </dsp:nvSpPr>
      <dsp:spPr>
        <a:xfrm>
          <a:off x="4118460" y="1573781"/>
          <a:ext cx="1715588" cy="1715588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4415" tIns="17780" rIns="94415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400" kern="1200" err="1"/>
            <a:t>Overtrading</a:t>
          </a:r>
          <a:endParaRPr lang="en-US" sz="1400" kern="1200"/>
        </a:p>
      </dsp:txBody>
      <dsp:txXfrm>
        <a:off x="4369702" y="1825023"/>
        <a:ext cx="1213104" cy="1213104"/>
      </dsp:txXfrm>
    </dsp:sp>
    <dsp:sp modelId="{C6C30FEC-1F46-4D7D-877D-CAB0B32713D3}">
      <dsp:nvSpPr>
        <dsp:cNvPr id="0" name=""/>
        <dsp:cNvSpPr/>
      </dsp:nvSpPr>
      <dsp:spPr>
        <a:xfrm>
          <a:off x="5490931" y="1573781"/>
          <a:ext cx="1715588" cy="1715588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4415" tIns="17780" rIns="94415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400" kern="1200"/>
            <a:t>Tehnologie învechită</a:t>
          </a:r>
          <a:endParaRPr lang="en-US" sz="1400" kern="1200"/>
        </a:p>
      </dsp:txBody>
      <dsp:txXfrm>
        <a:off x="5742173" y="1825023"/>
        <a:ext cx="1213104" cy="1213104"/>
      </dsp:txXfrm>
    </dsp:sp>
    <dsp:sp modelId="{C83584D3-98D9-42C0-A53E-F1C019C5B35B}">
      <dsp:nvSpPr>
        <dsp:cNvPr id="0" name=""/>
        <dsp:cNvSpPr/>
      </dsp:nvSpPr>
      <dsp:spPr>
        <a:xfrm>
          <a:off x="6863402" y="1573781"/>
          <a:ext cx="1715588" cy="1715588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4415" tIns="17780" rIns="94415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400" kern="1200"/>
            <a:t>Rotație mare de personal</a:t>
          </a:r>
          <a:endParaRPr lang="en-US" sz="1400" kern="1200"/>
        </a:p>
      </dsp:txBody>
      <dsp:txXfrm>
        <a:off x="7114644" y="1825023"/>
        <a:ext cx="1213104" cy="12131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8A60B1-DCFB-49AF-BA1C-89ED6623312A}">
      <dsp:nvSpPr>
        <dsp:cNvPr id="0" name=""/>
        <dsp:cNvSpPr/>
      </dsp:nvSpPr>
      <dsp:spPr>
        <a:xfrm>
          <a:off x="901" y="1205917"/>
          <a:ext cx="1758081" cy="1758081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6753" tIns="16510" rIns="96753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300" kern="1200" noProof="0" dirty="0"/>
            <a:t>Dificultăți în aprovizionare</a:t>
          </a:r>
        </a:p>
      </dsp:txBody>
      <dsp:txXfrm>
        <a:off x="258366" y="1463382"/>
        <a:ext cx="1243151" cy="1243151"/>
      </dsp:txXfrm>
    </dsp:sp>
    <dsp:sp modelId="{E0123A20-42BE-4F98-985F-A38D11BEF237}">
      <dsp:nvSpPr>
        <dsp:cNvPr id="0" name=""/>
        <dsp:cNvSpPr/>
      </dsp:nvSpPr>
      <dsp:spPr>
        <a:xfrm>
          <a:off x="1407366" y="1205917"/>
          <a:ext cx="1758081" cy="1758081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6753" tIns="16510" rIns="96753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300" kern="1200"/>
            <a:t>Indicatori financiari suboptimi</a:t>
          </a:r>
          <a:endParaRPr lang="en-US" sz="1300" kern="1200"/>
        </a:p>
      </dsp:txBody>
      <dsp:txXfrm>
        <a:off x="1664831" y="1463382"/>
        <a:ext cx="1243151" cy="1243151"/>
      </dsp:txXfrm>
    </dsp:sp>
    <dsp:sp modelId="{D8A0412A-0535-43F9-98EA-69972653BE90}">
      <dsp:nvSpPr>
        <dsp:cNvPr id="0" name=""/>
        <dsp:cNvSpPr/>
      </dsp:nvSpPr>
      <dsp:spPr>
        <a:xfrm>
          <a:off x="2813832" y="1205917"/>
          <a:ext cx="1758081" cy="1758081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6753" tIns="16510" rIns="96753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300" kern="1200"/>
            <a:t>Dificultăți în recuperare creanțe</a:t>
          </a:r>
          <a:endParaRPr lang="en-US" sz="1300" kern="1200"/>
        </a:p>
      </dsp:txBody>
      <dsp:txXfrm>
        <a:off x="3071297" y="1463382"/>
        <a:ext cx="1243151" cy="1243151"/>
      </dsp:txXfrm>
    </dsp:sp>
    <dsp:sp modelId="{C6C30FEC-1F46-4D7D-877D-CAB0B32713D3}">
      <dsp:nvSpPr>
        <dsp:cNvPr id="0" name=""/>
        <dsp:cNvSpPr/>
      </dsp:nvSpPr>
      <dsp:spPr>
        <a:xfrm>
          <a:off x="4220297" y="1205917"/>
          <a:ext cx="1758081" cy="1758081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6753" tIns="16510" rIns="96753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300" kern="1200"/>
            <a:t>Dificultăți în plata la scadență a datoriilor</a:t>
          </a:r>
          <a:endParaRPr lang="en-US" sz="1300" kern="1200"/>
        </a:p>
      </dsp:txBody>
      <dsp:txXfrm>
        <a:off x="4477762" y="1463382"/>
        <a:ext cx="1243151" cy="1243151"/>
      </dsp:txXfrm>
    </dsp:sp>
    <dsp:sp modelId="{C83584D3-98D9-42C0-A53E-F1C019C5B35B}">
      <dsp:nvSpPr>
        <dsp:cNvPr id="0" name=""/>
        <dsp:cNvSpPr/>
      </dsp:nvSpPr>
      <dsp:spPr>
        <a:xfrm>
          <a:off x="5626762" y="1205917"/>
          <a:ext cx="1758081" cy="1758081"/>
        </a:xfrm>
        <a:prstGeom prst="ellipse">
          <a:avLst/>
        </a:prstGeom>
        <a:solidFill>
          <a:schemeClr val="bg1">
            <a:lumMod val="85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6753" tIns="16510" rIns="96753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1300" kern="1200"/>
            <a:t>Incapacitate de a obține finanțare</a:t>
          </a:r>
          <a:endParaRPr lang="en-US" sz="1300" kern="1200"/>
        </a:p>
      </dsp:txBody>
      <dsp:txXfrm>
        <a:off x="5884227" y="1463382"/>
        <a:ext cx="1243151" cy="124315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33943" cy="351155"/>
          </a:xfrm>
          <a:prstGeom prst="rect">
            <a:avLst/>
          </a:prstGeom>
        </p:spPr>
        <p:txBody>
          <a:bodyPr vert="horz" lIns="104525" tIns="52263" rIns="104525" bIns="52263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541" y="1"/>
            <a:ext cx="4033943" cy="351155"/>
          </a:xfrm>
          <a:prstGeom prst="rect">
            <a:avLst/>
          </a:prstGeom>
        </p:spPr>
        <p:txBody>
          <a:bodyPr vert="horz" lIns="104525" tIns="52263" rIns="104525" bIns="52263" rtlCol="0"/>
          <a:lstStyle>
            <a:lvl1pPr algn="r">
              <a:defRPr sz="1400"/>
            </a:lvl1pPr>
          </a:lstStyle>
          <a:p>
            <a:fld id="{AB746746-FA7E-4D96-B0C3-6521025D7DD8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7888"/>
            <a:ext cx="4216400" cy="2371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4525" tIns="52263" rIns="104525" bIns="5226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910" y="3379325"/>
            <a:ext cx="7447280" cy="2765888"/>
          </a:xfrm>
          <a:prstGeom prst="rect">
            <a:avLst/>
          </a:prstGeom>
        </p:spPr>
        <p:txBody>
          <a:bodyPr vert="horz" lIns="104525" tIns="52263" rIns="104525" bIns="5226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1946"/>
            <a:ext cx="4033943" cy="351155"/>
          </a:xfrm>
          <a:prstGeom prst="rect">
            <a:avLst/>
          </a:prstGeom>
        </p:spPr>
        <p:txBody>
          <a:bodyPr vert="horz" lIns="104525" tIns="52263" rIns="104525" bIns="52263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541" y="6671946"/>
            <a:ext cx="4033943" cy="351155"/>
          </a:xfrm>
          <a:prstGeom prst="rect">
            <a:avLst/>
          </a:prstGeom>
        </p:spPr>
        <p:txBody>
          <a:bodyPr vert="horz" lIns="104525" tIns="52263" rIns="104525" bIns="52263" rtlCol="0" anchor="b"/>
          <a:lstStyle>
            <a:lvl1pPr algn="r">
              <a:defRPr sz="1400"/>
            </a:lvl1pPr>
          </a:lstStyle>
          <a:p>
            <a:fld id="{9A37C008-46D6-47B5-AF67-BAFF9ACE75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94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068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213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669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641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414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41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43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0680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8348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441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172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0836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313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2631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025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3837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3501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45251">
              <a:defRPr/>
            </a:pPr>
            <a:fld id="{9A37C008-46D6-47B5-AF67-BAFF9ACE756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1045251">
                <a:defRPr/>
              </a:pPr>
              <a:t>18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509872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C008-46D6-47B5-AF67-BAFF9ACE756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2424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45251">
              <a:defRPr/>
            </a:pPr>
            <a:fld id="{9A37C008-46D6-47B5-AF67-BAFF9ACE7561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1045251">
                <a:defRPr/>
              </a:pPr>
              <a:t>20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26681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5DC52-6D7C-4CF9-A26E-02C5D2DD82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247477"/>
            <a:ext cx="6858000" cy="138499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DBF0E4-48B6-4761-842A-C3637399BB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27699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92495-F369-485C-94F1-4682D8D883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83455"/>
            <a:ext cx="2103120" cy="276999"/>
          </a:xfrm>
        </p:spPr>
        <p:txBody>
          <a:bodyPr/>
          <a:lstStyle/>
          <a:p>
            <a:fld id="{ACCE9B45-93C2-4F5A-9F41-6BBC29BCD026}" type="datetimeFigureOut">
              <a:rPr lang="en-US" smtClean="0"/>
              <a:t>11/8/2022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63012A-EA3F-4BD5-AD9C-1611A9C8C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08960" y="4783455"/>
            <a:ext cx="2926080" cy="276999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CCFF8-A33C-4105-A438-922A39316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83680" y="4783455"/>
            <a:ext cx="2103120" cy="276999"/>
          </a:xfrm>
        </p:spPr>
        <p:txBody>
          <a:bodyPr/>
          <a:lstStyle/>
          <a:p>
            <a:fld id="{1E974ADE-A168-4A8D-BB9F-16684C8E5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334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bg>
      <p:bgPr>
        <a:solidFill>
          <a:srgbClr val="B910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8220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332E12BB-4092-4DE6-B497-14F6293E7F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8606" y="484586"/>
            <a:ext cx="8586788" cy="672702"/>
          </a:xfrm>
        </p:spPr>
        <p:txBody>
          <a:bodyPr>
            <a:noAutofit/>
          </a:bodyPr>
          <a:lstStyle>
            <a:lvl1pPr marL="0" algn="ctr" defTabSz="685800" rtl="0" eaLnBrk="1" latinLnBrk="1" hangingPunct="1">
              <a:lnSpc>
                <a:spcPct val="100000"/>
              </a:lnSpc>
              <a:defRPr lang="ko-KR" altLang="en-US" sz="3000" kern="12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맑은 고딕" panose="020B0503020000020004" pitchFamily="50" charset="-127"/>
                <a:cs typeface="+mn-cs"/>
              </a:defRPr>
            </a:lvl1pPr>
          </a:lstStyle>
          <a:p>
            <a:r>
              <a:rPr lang="en-US" altLang="ko-KR"/>
              <a:t>Insert title here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141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34664" y="533476"/>
            <a:ext cx="3074670" cy="269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45465" y="1799717"/>
            <a:ext cx="8663305" cy="3248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2" r:id="rId6"/>
    <p:sldLayoutId id="2147483673" r:id="rId7"/>
    <p:sldLayoutId id="2147483674" r:id="rId8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sv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sv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.png"/><Relationship Id="rId10" Type="http://schemas.openxmlformats.org/officeDocument/2006/relationships/image" Target="../media/image15.svg"/><Relationship Id="rId4" Type="http://schemas.openxmlformats.org/officeDocument/2006/relationships/image" Target="../media/image9.svg"/><Relationship Id="rId9" Type="http://schemas.openxmlformats.org/officeDocument/2006/relationships/image" Target="../media/image14.png"/><Relationship Id="rId14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hyperlink" Target="https://www.citr.ro/" TargetMode="Externa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image" Target="../media/image30.svg"/><Relationship Id="rId4" Type="http://schemas.openxmlformats.org/officeDocument/2006/relationships/image" Target="../media/image25.png"/><Relationship Id="rId9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../media/image3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A2573DE-27C9-4187-A326-00CC92D3E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270" y="498763"/>
            <a:ext cx="5312241" cy="3224395"/>
          </a:xfrm>
          <a:prstGeom prst="rect">
            <a:avLst/>
          </a:prstGeom>
        </p:spPr>
      </p:pic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780EF3E-D39D-4AC0-AA23-6ABE0B3494ED}"/>
              </a:ext>
            </a:extLst>
          </p:cNvPr>
          <p:cNvSpPr/>
          <p:nvPr/>
        </p:nvSpPr>
        <p:spPr>
          <a:xfrm>
            <a:off x="7779889" y="1684250"/>
            <a:ext cx="1294387" cy="2262042"/>
          </a:xfrm>
          <a:custGeom>
            <a:avLst/>
            <a:gdLst>
              <a:gd name="connsiteX0" fmla="*/ 1294387 w 1294387"/>
              <a:gd name="connsiteY0" fmla="*/ 1974535 h 2262042"/>
              <a:gd name="connsiteX1" fmla="*/ 1267171 w 1294387"/>
              <a:gd name="connsiteY1" fmla="*/ 2042042 h 2262042"/>
              <a:gd name="connsiteX2" fmla="*/ 1159238 w 1294387"/>
              <a:gd name="connsiteY2" fmla="*/ 2163583 h 2262042"/>
              <a:gd name="connsiteX3" fmla="*/ 997273 w 1294387"/>
              <a:gd name="connsiteY3" fmla="*/ 2187864 h 2262042"/>
              <a:gd name="connsiteX4" fmla="*/ 853719 w 1294387"/>
              <a:gd name="connsiteY4" fmla="*/ 2262043 h 2262042"/>
              <a:gd name="connsiteX5" fmla="*/ 1012616 w 1294387"/>
              <a:gd name="connsiteY5" fmla="*/ 2160381 h 2262042"/>
              <a:gd name="connsiteX6" fmla="*/ 1196728 w 1294387"/>
              <a:gd name="connsiteY6" fmla="*/ 2120623 h 2262042"/>
              <a:gd name="connsiteX7" fmla="*/ 1239154 w 1294387"/>
              <a:gd name="connsiteY7" fmla="*/ 2046712 h 2262042"/>
              <a:gd name="connsiteX8" fmla="*/ 1248493 w 1294387"/>
              <a:gd name="connsiteY8" fmla="*/ 1689028 h 2262042"/>
              <a:gd name="connsiteX9" fmla="*/ 1167777 w 1294387"/>
              <a:gd name="connsiteY9" fmla="*/ 1577893 h 2262042"/>
              <a:gd name="connsiteX10" fmla="*/ 933768 w 1294387"/>
              <a:gd name="connsiteY10" fmla="*/ 1576292 h 2262042"/>
              <a:gd name="connsiteX11" fmla="*/ 801421 w 1294387"/>
              <a:gd name="connsiteY11" fmla="*/ 1675553 h 2262042"/>
              <a:gd name="connsiteX12" fmla="*/ 698024 w 1294387"/>
              <a:gd name="connsiteY12" fmla="*/ 1676086 h 2262042"/>
              <a:gd name="connsiteX13" fmla="*/ 656799 w 1294387"/>
              <a:gd name="connsiteY13" fmla="*/ 1641265 h 2262042"/>
              <a:gd name="connsiteX14" fmla="*/ 637454 w 1294387"/>
              <a:gd name="connsiteY14" fmla="*/ 1761738 h 2262042"/>
              <a:gd name="connsiteX15" fmla="*/ 357551 w 1294387"/>
              <a:gd name="connsiteY15" fmla="*/ 1668482 h 2262042"/>
              <a:gd name="connsiteX16" fmla="*/ 333002 w 1294387"/>
              <a:gd name="connsiteY16" fmla="*/ 1625656 h 2262042"/>
              <a:gd name="connsiteX17" fmla="*/ 322730 w 1294387"/>
              <a:gd name="connsiteY17" fmla="*/ 1588433 h 2262042"/>
              <a:gd name="connsiteX18" fmla="*/ 217599 w 1294387"/>
              <a:gd name="connsiteY18" fmla="*/ 1452083 h 2262042"/>
              <a:gd name="connsiteX19" fmla="*/ 211995 w 1294387"/>
              <a:gd name="connsiteY19" fmla="*/ 1412059 h 2262042"/>
              <a:gd name="connsiteX20" fmla="*/ 219333 w 1294387"/>
              <a:gd name="connsiteY20" fmla="*/ 1216207 h 2262042"/>
              <a:gd name="connsiteX21" fmla="*/ 205058 w 1294387"/>
              <a:gd name="connsiteY21" fmla="*/ 950445 h 2262042"/>
              <a:gd name="connsiteX22" fmla="*/ 242014 w 1294387"/>
              <a:gd name="connsiteY22" fmla="*/ 734047 h 2262042"/>
              <a:gd name="connsiteX23" fmla="*/ 254421 w 1294387"/>
              <a:gd name="connsiteY23" fmla="*/ 553003 h 2262042"/>
              <a:gd name="connsiteX24" fmla="*/ 266829 w 1294387"/>
              <a:gd name="connsiteY24" fmla="*/ 489631 h 2262042"/>
              <a:gd name="connsiteX25" fmla="*/ 262426 w 1294387"/>
              <a:gd name="connsiteY25" fmla="*/ 427994 h 2262042"/>
              <a:gd name="connsiteX26" fmla="*/ 179442 w 1294387"/>
              <a:gd name="connsiteY26" fmla="*/ 203057 h 2262042"/>
              <a:gd name="connsiteX27" fmla="*/ 80582 w 1294387"/>
              <a:gd name="connsiteY27" fmla="*/ 72444 h 2262042"/>
              <a:gd name="connsiteX28" fmla="*/ 0 w 1294387"/>
              <a:gd name="connsiteY28" fmla="*/ 0 h 2262042"/>
              <a:gd name="connsiteX29" fmla="*/ 205592 w 1294387"/>
              <a:gd name="connsiteY29" fmla="*/ 243348 h 2262042"/>
              <a:gd name="connsiteX30" fmla="*/ 266162 w 1294387"/>
              <a:gd name="connsiteY30" fmla="*/ 393840 h 2262042"/>
              <a:gd name="connsiteX31" fmla="*/ 285507 w 1294387"/>
              <a:gd name="connsiteY31" fmla="*/ 419989 h 2262042"/>
              <a:gd name="connsiteX32" fmla="*/ 281771 w 1294387"/>
              <a:gd name="connsiteY32" fmla="*/ 686951 h 2262042"/>
              <a:gd name="connsiteX33" fmla="*/ 231474 w 1294387"/>
              <a:gd name="connsiteY33" fmla="*/ 920293 h 2262042"/>
              <a:gd name="connsiteX34" fmla="*/ 232408 w 1294387"/>
              <a:gd name="connsiteY34" fmla="*/ 933368 h 2262042"/>
              <a:gd name="connsiteX35" fmla="*/ 256823 w 1294387"/>
              <a:gd name="connsiteY35" fmla="*/ 1294788 h 2262042"/>
              <a:gd name="connsiteX36" fmla="*/ 251086 w 1294387"/>
              <a:gd name="connsiteY36" fmla="*/ 1428869 h 2262042"/>
              <a:gd name="connsiteX37" fmla="*/ 228806 w 1294387"/>
              <a:gd name="connsiteY37" fmla="*/ 1432738 h 2262042"/>
              <a:gd name="connsiteX38" fmla="*/ 345410 w 1294387"/>
              <a:gd name="connsiteY38" fmla="*/ 1582563 h 2262042"/>
              <a:gd name="connsiteX39" fmla="*/ 543664 w 1294387"/>
              <a:gd name="connsiteY39" fmla="*/ 1725316 h 2262042"/>
              <a:gd name="connsiteX40" fmla="*/ 626381 w 1294387"/>
              <a:gd name="connsiteY40" fmla="*/ 1675953 h 2262042"/>
              <a:gd name="connsiteX41" fmla="*/ 651329 w 1294387"/>
              <a:gd name="connsiteY41" fmla="*/ 1629792 h 2262042"/>
              <a:gd name="connsiteX42" fmla="*/ 701627 w 1294387"/>
              <a:gd name="connsiteY42" fmla="*/ 1649670 h 2262042"/>
              <a:gd name="connsiteX43" fmla="*/ 794083 w 1294387"/>
              <a:gd name="connsiteY43" fmla="*/ 1650337 h 2262042"/>
              <a:gd name="connsiteX44" fmla="*/ 888674 w 1294387"/>
              <a:gd name="connsiteY44" fmla="*/ 1577493 h 2262042"/>
              <a:gd name="connsiteX45" fmla="*/ 1259166 w 1294387"/>
              <a:gd name="connsiteY45" fmla="*/ 1638864 h 2262042"/>
              <a:gd name="connsiteX46" fmla="*/ 1294387 w 1294387"/>
              <a:gd name="connsiteY46" fmla="*/ 1667815 h 2262042"/>
              <a:gd name="connsiteX47" fmla="*/ 1294387 w 1294387"/>
              <a:gd name="connsiteY47" fmla="*/ 1974668 h 2262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94387" h="2262042">
                <a:moveTo>
                  <a:pt x="1294387" y="1974535"/>
                </a:moveTo>
                <a:cubicBezTo>
                  <a:pt x="1284915" y="1996948"/>
                  <a:pt x="1269305" y="2018962"/>
                  <a:pt x="1267171" y="2042042"/>
                </a:cubicBezTo>
                <a:cubicBezTo>
                  <a:pt x="1260633" y="2110617"/>
                  <a:pt x="1230081" y="2153977"/>
                  <a:pt x="1159238" y="2163583"/>
                </a:cubicBezTo>
                <a:cubicBezTo>
                  <a:pt x="1105072" y="2170921"/>
                  <a:pt x="1048638" y="2171454"/>
                  <a:pt x="997273" y="2187864"/>
                </a:cubicBezTo>
                <a:cubicBezTo>
                  <a:pt x="946709" y="2204141"/>
                  <a:pt x="901348" y="2236694"/>
                  <a:pt x="853719" y="2262043"/>
                </a:cubicBezTo>
                <a:cubicBezTo>
                  <a:pt x="872397" y="2201339"/>
                  <a:pt x="944041" y="2163850"/>
                  <a:pt x="1012616" y="2160381"/>
                </a:cubicBezTo>
                <a:cubicBezTo>
                  <a:pt x="1074787" y="2157312"/>
                  <a:pt x="1138026" y="2141836"/>
                  <a:pt x="1196728" y="2120623"/>
                </a:cubicBezTo>
                <a:cubicBezTo>
                  <a:pt x="1217674" y="2113019"/>
                  <a:pt x="1237419" y="2073128"/>
                  <a:pt x="1239154" y="2046712"/>
                </a:cubicBezTo>
                <a:cubicBezTo>
                  <a:pt x="1247158" y="1927573"/>
                  <a:pt x="1255697" y="1807633"/>
                  <a:pt x="1248493" y="1689028"/>
                </a:cubicBezTo>
                <a:cubicBezTo>
                  <a:pt x="1246091" y="1649137"/>
                  <a:pt x="1204999" y="1593770"/>
                  <a:pt x="1167777" y="1577893"/>
                </a:cubicBezTo>
                <a:cubicBezTo>
                  <a:pt x="1094666" y="1546674"/>
                  <a:pt x="1011548" y="1520792"/>
                  <a:pt x="933768" y="1576292"/>
                </a:cubicBezTo>
                <a:cubicBezTo>
                  <a:pt x="888807" y="1608312"/>
                  <a:pt x="838510" y="1635928"/>
                  <a:pt x="801421" y="1675553"/>
                </a:cubicBezTo>
                <a:cubicBezTo>
                  <a:pt x="761396" y="1718379"/>
                  <a:pt x="733246" y="1713176"/>
                  <a:pt x="698024" y="1676086"/>
                </a:cubicBezTo>
                <a:cubicBezTo>
                  <a:pt x="686684" y="1664079"/>
                  <a:pt x="672809" y="1654607"/>
                  <a:pt x="656799" y="1641265"/>
                </a:cubicBezTo>
                <a:cubicBezTo>
                  <a:pt x="649862" y="1684892"/>
                  <a:pt x="643992" y="1721314"/>
                  <a:pt x="637454" y="1761738"/>
                </a:cubicBezTo>
                <a:cubicBezTo>
                  <a:pt x="530856" y="1755335"/>
                  <a:pt x="440935" y="1720647"/>
                  <a:pt x="357551" y="1668482"/>
                </a:cubicBezTo>
                <a:cubicBezTo>
                  <a:pt x="345143" y="1660744"/>
                  <a:pt x="339540" y="1640865"/>
                  <a:pt x="333002" y="1625656"/>
                </a:cubicBezTo>
                <a:cubicBezTo>
                  <a:pt x="327933" y="1613915"/>
                  <a:pt x="329934" y="1598039"/>
                  <a:pt x="322730" y="1588433"/>
                </a:cubicBezTo>
                <a:cubicBezTo>
                  <a:pt x="288575" y="1542405"/>
                  <a:pt x="251353" y="1498512"/>
                  <a:pt x="217599" y="1452083"/>
                </a:cubicBezTo>
                <a:cubicBezTo>
                  <a:pt x="210261" y="1442077"/>
                  <a:pt x="205992" y="1418863"/>
                  <a:pt x="211995" y="1412059"/>
                </a:cubicBezTo>
                <a:cubicBezTo>
                  <a:pt x="268563" y="1348154"/>
                  <a:pt x="236544" y="1279712"/>
                  <a:pt x="219333" y="1216207"/>
                </a:cubicBezTo>
                <a:cubicBezTo>
                  <a:pt x="195452" y="1127619"/>
                  <a:pt x="178242" y="1046103"/>
                  <a:pt x="205058" y="950445"/>
                </a:cubicBezTo>
                <a:cubicBezTo>
                  <a:pt x="224136" y="882670"/>
                  <a:pt x="208527" y="803555"/>
                  <a:pt x="242014" y="734047"/>
                </a:cubicBezTo>
                <a:cubicBezTo>
                  <a:pt x="270164" y="675744"/>
                  <a:pt x="286307" y="617442"/>
                  <a:pt x="254421" y="553003"/>
                </a:cubicBezTo>
                <a:cubicBezTo>
                  <a:pt x="246950" y="537794"/>
                  <a:pt x="264827" y="511244"/>
                  <a:pt x="266829" y="489631"/>
                </a:cubicBezTo>
                <a:cubicBezTo>
                  <a:pt x="268697" y="468952"/>
                  <a:pt x="273100" y="441335"/>
                  <a:pt x="262426" y="427994"/>
                </a:cubicBezTo>
                <a:cubicBezTo>
                  <a:pt x="209327" y="361420"/>
                  <a:pt x="191316" y="285507"/>
                  <a:pt x="179442" y="203057"/>
                </a:cubicBezTo>
                <a:cubicBezTo>
                  <a:pt x="171437" y="147823"/>
                  <a:pt x="146356" y="95391"/>
                  <a:pt x="80582" y="72444"/>
                </a:cubicBezTo>
                <a:cubicBezTo>
                  <a:pt x="49096" y="61504"/>
                  <a:pt x="26549" y="24949"/>
                  <a:pt x="0" y="0"/>
                </a:cubicBezTo>
                <a:cubicBezTo>
                  <a:pt x="105931" y="49230"/>
                  <a:pt x="202657" y="100995"/>
                  <a:pt x="205592" y="243348"/>
                </a:cubicBezTo>
                <a:cubicBezTo>
                  <a:pt x="206659" y="293912"/>
                  <a:pt x="244148" y="343943"/>
                  <a:pt x="266162" y="393840"/>
                </a:cubicBezTo>
                <a:cubicBezTo>
                  <a:pt x="270431" y="403579"/>
                  <a:pt x="285507" y="411317"/>
                  <a:pt x="285507" y="419989"/>
                </a:cubicBezTo>
                <a:cubicBezTo>
                  <a:pt x="285907" y="508976"/>
                  <a:pt x="288442" y="598364"/>
                  <a:pt x="281771" y="686951"/>
                </a:cubicBezTo>
                <a:cubicBezTo>
                  <a:pt x="275768" y="766199"/>
                  <a:pt x="209327" y="833841"/>
                  <a:pt x="231474" y="920293"/>
                </a:cubicBezTo>
                <a:cubicBezTo>
                  <a:pt x="232541" y="924562"/>
                  <a:pt x="234142" y="930033"/>
                  <a:pt x="232408" y="933368"/>
                </a:cubicBezTo>
                <a:cubicBezTo>
                  <a:pt x="169036" y="1058911"/>
                  <a:pt x="242948" y="1174581"/>
                  <a:pt x="256823" y="1294788"/>
                </a:cubicBezTo>
                <a:cubicBezTo>
                  <a:pt x="261892" y="1338681"/>
                  <a:pt x="253354" y="1384042"/>
                  <a:pt x="251086" y="1428869"/>
                </a:cubicBezTo>
                <a:cubicBezTo>
                  <a:pt x="243615" y="1430203"/>
                  <a:pt x="236277" y="1431404"/>
                  <a:pt x="228806" y="1432738"/>
                </a:cubicBezTo>
                <a:cubicBezTo>
                  <a:pt x="269230" y="1482368"/>
                  <a:pt x="332469" y="1526662"/>
                  <a:pt x="345410" y="1582563"/>
                </a:cubicBezTo>
                <a:cubicBezTo>
                  <a:pt x="372226" y="1698233"/>
                  <a:pt x="469486" y="1691562"/>
                  <a:pt x="543664" y="1725316"/>
                </a:cubicBezTo>
                <a:cubicBezTo>
                  <a:pt x="588224" y="1745595"/>
                  <a:pt x="620778" y="1732387"/>
                  <a:pt x="626381" y="1675953"/>
                </a:cubicBezTo>
                <a:cubicBezTo>
                  <a:pt x="628115" y="1659009"/>
                  <a:pt x="639322" y="1633260"/>
                  <a:pt x="651329" y="1629792"/>
                </a:cubicBezTo>
                <a:cubicBezTo>
                  <a:pt x="665471" y="1625789"/>
                  <a:pt x="691087" y="1636862"/>
                  <a:pt x="701627" y="1649670"/>
                </a:cubicBezTo>
                <a:cubicBezTo>
                  <a:pt x="734313" y="1689961"/>
                  <a:pt x="760329" y="1683691"/>
                  <a:pt x="794083" y="1650337"/>
                </a:cubicBezTo>
                <a:cubicBezTo>
                  <a:pt x="822100" y="1622454"/>
                  <a:pt x="855187" y="1598706"/>
                  <a:pt x="888674" y="1577493"/>
                </a:cubicBezTo>
                <a:cubicBezTo>
                  <a:pt x="1033162" y="1485837"/>
                  <a:pt x="1149633" y="1506116"/>
                  <a:pt x="1259166" y="1638864"/>
                </a:cubicBezTo>
                <a:cubicBezTo>
                  <a:pt x="1268638" y="1650337"/>
                  <a:pt x="1282513" y="1658209"/>
                  <a:pt x="1294387" y="1667815"/>
                </a:cubicBezTo>
                <a:lnTo>
                  <a:pt x="1294387" y="1974668"/>
                </a:lnTo>
                <a:close/>
              </a:path>
            </a:pathLst>
          </a:custGeom>
          <a:solidFill>
            <a:srgbClr val="919189"/>
          </a:solidFill>
          <a:ln w="133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987D567-8636-4CFA-92DA-EB97E786913E}"/>
              </a:ext>
            </a:extLst>
          </p:cNvPr>
          <p:cNvSpPr/>
          <p:nvPr/>
        </p:nvSpPr>
        <p:spPr>
          <a:xfrm>
            <a:off x="6192657" y="4506589"/>
            <a:ext cx="1721180" cy="539706"/>
          </a:xfrm>
          <a:custGeom>
            <a:avLst/>
            <a:gdLst>
              <a:gd name="connsiteX0" fmla="*/ 1721180 w 1721180"/>
              <a:gd name="connsiteY0" fmla="*/ 206704 h 539706"/>
              <a:gd name="connsiteX1" fmla="*/ 1652872 w 1721180"/>
              <a:gd name="connsiteY1" fmla="*/ 181488 h 539706"/>
              <a:gd name="connsiteX2" fmla="*/ 1558815 w 1721180"/>
              <a:gd name="connsiteY2" fmla="*/ 162010 h 539706"/>
              <a:gd name="connsiteX3" fmla="*/ 1472362 w 1721180"/>
              <a:gd name="connsiteY3" fmla="*/ 137862 h 539706"/>
              <a:gd name="connsiteX4" fmla="*/ 1285182 w 1721180"/>
              <a:gd name="connsiteY4" fmla="*/ 92634 h 539706"/>
              <a:gd name="connsiteX5" fmla="*/ 949244 w 1721180"/>
              <a:gd name="connsiteY5" fmla="*/ 69554 h 539706"/>
              <a:gd name="connsiteX6" fmla="*/ 636921 w 1721180"/>
              <a:gd name="connsiteY6" fmla="*/ 151870 h 539706"/>
              <a:gd name="connsiteX7" fmla="*/ 558339 w 1721180"/>
              <a:gd name="connsiteY7" fmla="*/ 163211 h 539706"/>
              <a:gd name="connsiteX8" fmla="*/ 342075 w 1721180"/>
              <a:gd name="connsiteY8" fmla="*/ 354260 h 539706"/>
              <a:gd name="connsiteX9" fmla="*/ 208927 w 1721180"/>
              <a:gd name="connsiteY9" fmla="*/ 456589 h 539706"/>
              <a:gd name="connsiteX10" fmla="*/ 66707 w 1721180"/>
              <a:gd name="connsiteY10" fmla="*/ 539706 h 539706"/>
              <a:gd name="connsiteX11" fmla="*/ 0 w 1721180"/>
              <a:gd name="connsiteY11" fmla="*/ 539706 h 539706"/>
              <a:gd name="connsiteX12" fmla="*/ 163833 w 1721180"/>
              <a:gd name="connsiteY12" fmla="*/ 443381 h 539706"/>
              <a:gd name="connsiteX13" fmla="*/ 338473 w 1721180"/>
              <a:gd name="connsiteY13" fmla="*/ 310901 h 539706"/>
              <a:gd name="connsiteX14" fmla="*/ 623579 w 1721180"/>
              <a:gd name="connsiteY14" fmla="*/ 126522 h 539706"/>
              <a:gd name="connsiteX15" fmla="*/ 972058 w 1721180"/>
              <a:gd name="connsiteY15" fmla="*/ 33265 h 539706"/>
              <a:gd name="connsiteX16" fmla="*/ 1307729 w 1721180"/>
              <a:gd name="connsiteY16" fmla="*/ 81294 h 539706"/>
              <a:gd name="connsiteX17" fmla="*/ 1477432 w 1721180"/>
              <a:gd name="connsiteY17" fmla="*/ 112647 h 539706"/>
              <a:gd name="connsiteX18" fmla="*/ 1558948 w 1721180"/>
              <a:gd name="connsiteY18" fmla="*/ 131992 h 539706"/>
              <a:gd name="connsiteX19" fmla="*/ 1669549 w 1721180"/>
              <a:gd name="connsiteY19" fmla="*/ 152804 h 539706"/>
              <a:gd name="connsiteX20" fmla="*/ 1716911 w 1721180"/>
              <a:gd name="connsiteY20" fmla="*/ 140664 h 539706"/>
              <a:gd name="connsiteX21" fmla="*/ 1721180 w 1721180"/>
              <a:gd name="connsiteY21" fmla="*/ 206704 h 539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21180" h="539706">
                <a:moveTo>
                  <a:pt x="1721180" y="206704"/>
                </a:moveTo>
                <a:cubicBezTo>
                  <a:pt x="1703836" y="183490"/>
                  <a:pt x="1687426" y="161743"/>
                  <a:pt x="1652872" y="181488"/>
                </a:cubicBezTo>
                <a:cubicBezTo>
                  <a:pt x="1616850" y="202034"/>
                  <a:pt x="1589634" y="190160"/>
                  <a:pt x="1558815" y="162010"/>
                </a:cubicBezTo>
                <a:cubicBezTo>
                  <a:pt x="1538803" y="143732"/>
                  <a:pt x="1501446" y="137062"/>
                  <a:pt x="1472362" y="137862"/>
                </a:cubicBezTo>
                <a:cubicBezTo>
                  <a:pt x="1405121" y="139863"/>
                  <a:pt x="1344684" y="152538"/>
                  <a:pt x="1285182" y="92634"/>
                </a:cubicBezTo>
                <a:cubicBezTo>
                  <a:pt x="1208468" y="15388"/>
                  <a:pt x="1042501" y="10718"/>
                  <a:pt x="949244" y="69554"/>
                </a:cubicBezTo>
                <a:cubicBezTo>
                  <a:pt x="853052" y="130257"/>
                  <a:pt x="744853" y="138929"/>
                  <a:pt x="636921" y="151870"/>
                </a:cubicBezTo>
                <a:cubicBezTo>
                  <a:pt x="610638" y="155073"/>
                  <a:pt x="584222" y="158008"/>
                  <a:pt x="558339" y="163211"/>
                </a:cubicBezTo>
                <a:cubicBezTo>
                  <a:pt x="449473" y="185358"/>
                  <a:pt x="400644" y="272477"/>
                  <a:pt x="342075" y="354260"/>
                </a:cubicBezTo>
                <a:cubicBezTo>
                  <a:pt x="310856" y="397887"/>
                  <a:pt x="255755" y="425504"/>
                  <a:pt x="208927" y="456589"/>
                </a:cubicBezTo>
                <a:cubicBezTo>
                  <a:pt x="163166" y="486874"/>
                  <a:pt x="114203" y="512223"/>
                  <a:pt x="66707" y="539706"/>
                </a:cubicBezTo>
                <a:lnTo>
                  <a:pt x="0" y="539706"/>
                </a:lnTo>
                <a:cubicBezTo>
                  <a:pt x="54299" y="506620"/>
                  <a:pt x="104864" y="461259"/>
                  <a:pt x="163833" y="443381"/>
                </a:cubicBezTo>
                <a:cubicBezTo>
                  <a:pt x="242414" y="419633"/>
                  <a:pt x="291110" y="380410"/>
                  <a:pt x="338473" y="310901"/>
                </a:cubicBezTo>
                <a:cubicBezTo>
                  <a:pt x="403579" y="215242"/>
                  <a:pt x="487630" y="127722"/>
                  <a:pt x="623579" y="126522"/>
                </a:cubicBezTo>
                <a:cubicBezTo>
                  <a:pt x="746721" y="125321"/>
                  <a:pt x="860657" y="94502"/>
                  <a:pt x="972058" y="33265"/>
                </a:cubicBezTo>
                <a:cubicBezTo>
                  <a:pt x="1086528" y="-29573"/>
                  <a:pt x="1211404" y="2313"/>
                  <a:pt x="1307729" y="81294"/>
                </a:cubicBezTo>
                <a:cubicBezTo>
                  <a:pt x="1366831" y="129724"/>
                  <a:pt x="1416061" y="121719"/>
                  <a:pt x="1477432" y="112647"/>
                </a:cubicBezTo>
                <a:cubicBezTo>
                  <a:pt x="1503848" y="108778"/>
                  <a:pt x="1542672" y="114648"/>
                  <a:pt x="1558948" y="131992"/>
                </a:cubicBezTo>
                <a:cubicBezTo>
                  <a:pt x="1594170" y="169481"/>
                  <a:pt x="1626323" y="176286"/>
                  <a:pt x="1669549" y="152804"/>
                </a:cubicBezTo>
                <a:cubicBezTo>
                  <a:pt x="1680622" y="146801"/>
                  <a:pt x="1694497" y="146134"/>
                  <a:pt x="1716911" y="140664"/>
                </a:cubicBezTo>
                <a:cubicBezTo>
                  <a:pt x="1718512" y="166012"/>
                  <a:pt x="1719846" y="186292"/>
                  <a:pt x="1721180" y="206704"/>
                </a:cubicBezTo>
                <a:close/>
              </a:path>
            </a:pathLst>
          </a:custGeom>
          <a:solidFill>
            <a:srgbClr val="919189"/>
          </a:solidFill>
          <a:ln w="133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B306D37-C6C0-4335-AB83-A4935D87D854}"/>
              </a:ext>
            </a:extLst>
          </p:cNvPr>
          <p:cNvSpPr/>
          <p:nvPr/>
        </p:nvSpPr>
        <p:spPr>
          <a:xfrm>
            <a:off x="5751588" y="590118"/>
            <a:ext cx="1521592" cy="532467"/>
          </a:xfrm>
          <a:custGeom>
            <a:avLst/>
            <a:gdLst>
              <a:gd name="connsiteX0" fmla="*/ 267 w 1521592"/>
              <a:gd name="connsiteY0" fmla="*/ 400110 h 532467"/>
              <a:gd name="connsiteX1" fmla="*/ 100728 w 1521592"/>
              <a:gd name="connsiteY1" fmla="*/ 467218 h 532467"/>
              <a:gd name="connsiteX2" fmla="*/ 225337 w 1521592"/>
              <a:gd name="connsiteY2" fmla="*/ 472154 h 532467"/>
              <a:gd name="connsiteX3" fmla="*/ 288709 w 1521592"/>
              <a:gd name="connsiteY3" fmla="*/ 395174 h 532467"/>
              <a:gd name="connsiteX4" fmla="*/ 491232 w 1521592"/>
              <a:gd name="connsiteY4" fmla="*/ 304585 h 532467"/>
              <a:gd name="connsiteX5" fmla="*/ 854253 w 1521592"/>
              <a:gd name="connsiteY5" fmla="*/ 269764 h 532467"/>
              <a:gd name="connsiteX6" fmla="*/ 915757 w 1521592"/>
              <a:gd name="connsiteY6" fmla="*/ 231207 h 532467"/>
              <a:gd name="connsiteX7" fmla="*/ 1180051 w 1521592"/>
              <a:gd name="connsiteY7" fmla="*/ 21880 h 532467"/>
              <a:gd name="connsiteX8" fmla="*/ 1201398 w 1521592"/>
              <a:gd name="connsiteY8" fmla="*/ 0 h 532467"/>
              <a:gd name="connsiteX9" fmla="*/ 1348154 w 1521592"/>
              <a:gd name="connsiteY9" fmla="*/ 0 h 532467"/>
              <a:gd name="connsiteX10" fmla="*/ 1372035 w 1521592"/>
              <a:gd name="connsiteY10" fmla="*/ 43893 h 532467"/>
              <a:gd name="connsiteX11" fmla="*/ 1521592 w 1521592"/>
              <a:gd name="connsiteY11" fmla="*/ 253621 h 532467"/>
              <a:gd name="connsiteX12" fmla="*/ 1482902 w 1521592"/>
              <a:gd name="connsiteY12" fmla="*/ 200122 h 532467"/>
              <a:gd name="connsiteX13" fmla="*/ 1382975 w 1521592"/>
              <a:gd name="connsiteY13" fmla="*/ 73645 h 532467"/>
              <a:gd name="connsiteX14" fmla="*/ 1189390 w 1521592"/>
              <a:gd name="connsiteY14" fmla="*/ 44427 h 532467"/>
              <a:gd name="connsiteX15" fmla="*/ 939371 w 1521592"/>
              <a:gd name="connsiteY15" fmla="*/ 237211 h 532467"/>
              <a:gd name="connsiteX16" fmla="*/ 848116 w 1521592"/>
              <a:gd name="connsiteY16" fmla="*/ 295913 h 532467"/>
              <a:gd name="connsiteX17" fmla="*/ 413852 w 1521592"/>
              <a:gd name="connsiteY17" fmla="*/ 339406 h 532467"/>
              <a:gd name="connsiteX18" fmla="*/ 248952 w 1521592"/>
              <a:gd name="connsiteY18" fmla="*/ 473088 h 532467"/>
              <a:gd name="connsiteX19" fmla="*/ 150625 w 1521592"/>
              <a:gd name="connsiteY19" fmla="*/ 531123 h 532467"/>
              <a:gd name="connsiteX20" fmla="*/ 104330 w 1521592"/>
              <a:gd name="connsiteY20" fmla="*/ 515914 h 532467"/>
              <a:gd name="connsiteX21" fmla="*/ 0 w 1521592"/>
              <a:gd name="connsiteY21" fmla="*/ 400110 h 53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21592" h="532467">
                <a:moveTo>
                  <a:pt x="267" y="400110"/>
                </a:moveTo>
                <a:cubicBezTo>
                  <a:pt x="34288" y="421990"/>
                  <a:pt x="74579" y="438133"/>
                  <a:pt x="100728" y="467218"/>
                </a:cubicBezTo>
                <a:cubicBezTo>
                  <a:pt x="142353" y="513646"/>
                  <a:pt x="182378" y="519916"/>
                  <a:pt x="225337" y="472154"/>
                </a:cubicBezTo>
                <a:cubicBezTo>
                  <a:pt x="247617" y="447472"/>
                  <a:pt x="270298" y="422657"/>
                  <a:pt x="288709" y="395174"/>
                </a:cubicBezTo>
                <a:cubicBezTo>
                  <a:pt x="337806" y="322196"/>
                  <a:pt x="412651" y="311123"/>
                  <a:pt x="491232" y="304585"/>
                </a:cubicBezTo>
                <a:cubicBezTo>
                  <a:pt x="612373" y="294579"/>
                  <a:pt x="733513" y="284173"/>
                  <a:pt x="854253" y="269764"/>
                </a:cubicBezTo>
                <a:cubicBezTo>
                  <a:pt x="876533" y="267096"/>
                  <a:pt x="906151" y="250019"/>
                  <a:pt x="915757" y="231207"/>
                </a:cubicBezTo>
                <a:cubicBezTo>
                  <a:pt x="972458" y="120206"/>
                  <a:pt x="1049705" y="38957"/>
                  <a:pt x="1180051" y="21880"/>
                </a:cubicBezTo>
                <a:cubicBezTo>
                  <a:pt x="1187923" y="20813"/>
                  <a:pt x="1194327" y="7605"/>
                  <a:pt x="1201398" y="0"/>
                </a:cubicBezTo>
                <a:cubicBezTo>
                  <a:pt x="1250361" y="0"/>
                  <a:pt x="1299190" y="0"/>
                  <a:pt x="1348154" y="0"/>
                </a:cubicBezTo>
                <a:cubicBezTo>
                  <a:pt x="1356025" y="15209"/>
                  <a:pt x="1361228" y="41225"/>
                  <a:pt x="1372035" y="43893"/>
                </a:cubicBezTo>
                <a:cubicBezTo>
                  <a:pt x="1483836" y="70977"/>
                  <a:pt x="1502247" y="162232"/>
                  <a:pt x="1521592" y="253621"/>
                </a:cubicBezTo>
                <a:cubicBezTo>
                  <a:pt x="1508251" y="235877"/>
                  <a:pt x="1487305" y="219734"/>
                  <a:pt x="1482902" y="200122"/>
                </a:cubicBezTo>
                <a:cubicBezTo>
                  <a:pt x="1469828" y="139818"/>
                  <a:pt x="1434339" y="109133"/>
                  <a:pt x="1382975" y="73645"/>
                </a:cubicBezTo>
                <a:cubicBezTo>
                  <a:pt x="1316267" y="27617"/>
                  <a:pt x="1258633" y="36956"/>
                  <a:pt x="1189390" y="44427"/>
                </a:cubicBezTo>
                <a:cubicBezTo>
                  <a:pt x="1063714" y="58035"/>
                  <a:pt x="988468" y="131280"/>
                  <a:pt x="939371" y="237211"/>
                </a:cubicBezTo>
                <a:cubicBezTo>
                  <a:pt x="919226" y="280704"/>
                  <a:pt x="892543" y="292445"/>
                  <a:pt x="848116" y="295913"/>
                </a:cubicBezTo>
                <a:cubicBezTo>
                  <a:pt x="703094" y="307520"/>
                  <a:pt x="558340" y="322063"/>
                  <a:pt x="413852" y="339406"/>
                </a:cubicBezTo>
                <a:cubicBezTo>
                  <a:pt x="333003" y="349146"/>
                  <a:pt x="301117" y="424392"/>
                  <a:pt x="248952" y="473088"/>
                </a:cubicBezTo>
                <a:cubicBezTo>
                  <a:pt x="221735" y="498570"/>
                  <a:pt x="185446" y="516047"/>
                  <a:pt x="150625" y="531123"/>
                </a:cubicBezTo>
                <a:cubicBezTo>
                  <a:pt x="139151" y="536059"/>
                  <a:pt x="115003" y="526587"/>
                  <a:pt x="104330" y="515914"/>
                </a:cubicBezTo>
                <a:cubicBezTo>
                  <a:pt x="67641" y="479091"/>
                  <a:pt x="34554" y="438934"/>
                  <a:pt x="0" y="400110"/>
                </a:cubicBezTo>
                <a:close/>
              </a:path>
            </a:pathLst>
          </a:custGeom>
          <a:solidFill>
            <a:srgbClr val="919189"/>
          </a:solidFill>
          <a:ln w="133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94009E6-CAB4-4E6D-B050-D167EC1A9F67}"/>
              </a:ext>
            </a:extLst>
          </p:cNvPr>
          <p:cNvSpPr/>
          <p:nvPr/>
        </p:nvSpPr>
        <p:spPr>
          <a:xfrm>
            <a:off x="2750430" y="2524762"/>
            <a:ext cx="779274" cy="1067849"/>
          </a:xfrm>
          <a:custGeom>
            <a:avLst/>
            <a:gdLst>
              <a:gd name="connsiteX0" fmla="*/ 680147 w 779274"/>
              <a:gd name="connsiteY0" fmla="*/ 1067583 h 1067849"/>
              <a:gd name="connsiteX1" fmla="*/ 766066 w 779274"/>
              <a:gd name="connsiteY1" fmla="*/ 961652 h 1067849"/>
              <a:gd name="connsiteX2" fmla="*/ 630517 w 779274"/>
              <a:gd name="connsiteY2" fmla="*/ 908019 h 1067849"/>
              <a:gd name="connsiteX3" fmla="*/ 307387 w 779274"/>
              <a:gd name="connsiteY3" fmla="*/ 628916 h 1067849"/>
              <a:gd name="connsiteX4" fmla="*/ 299782 w 779274"/>
              <a:gd name="connsiteY4" fmla="*/ 560874 h 1067849"/>
              <a:gd name="connsiteX5" fmla="*/ 306587 w 779274"/>
              <a:gd name="connsiteY5" fmla="*/ 416653 h 1067849"/>
              <a:gd name="connsiteX6" fmla="*/ 0 w 779274"/>
              <a:gd name="connsiteY6" fmla="*/ 66707 h 1067849"/>
              <a:gd name="connsiteX7" fmla="*/ 0 w 779274"/>
              <a:gd name="connsiteY7" fmla="*/ 0 h 1067849"/>
              <a:gd name="connsiteX8" fmla="*/ 37623 w 779274"/>
              <a:gd name="connsiteY8" fmla="*/ 51631 h 1067849"/>
              <a:gd name="connsiteX9" fmla="*/ 139552 w 779274"/>
              <a:gd name="connsiteY9" fmla="*/ 178642 h 1067849"/>
              <a:gd name="connsiteX10" fmla="*/ 261492 w 779274"/>
              <a:gd name="connsiteY10" fmla="*/ 325531 h 1067849"/>
              <a:gd name="connsiteX11" fmla="*/ 326065 w 779274"/>
              <a:gd name="connsiteY11" fmla="*/ 379964 h 1067849"/>
              <a:gd name="connsiteX12" fmla="*/ 345810 w 779274"/>
              <a:gd name="connsiteY12" fmla="*/ 367023 h 1067849"/>
              <a:gd name="connsiteX13" fmla="*/ 332202 w 779274"/>
              <a:gd name="connsiteY13" fmla="*/ 448139 h 1067849"/>
              <a:gd name="connsiteX14" fmla="*/ 340474 w 779274"/>
              <a:gd name="connsiteY14" fmla="*/ 549267 h 1067849"/>
              <a:gd name="connsiteX15" fmla="*/ 331135 w 779274"/>
              <a:gd name="connsiteY15" fmla="*/ 627181 h 1067849"/>
              <a:gd name="connsiteX16" fmla="*/ 476290 w 779274"/>
              <a:gd name="connsiteY16" fmla="*/ 798619 h 1067849"/>
              <a:gd name="connsiteX17" fmla="*/ 491232 w 779274"/>
              <a:gd name="connsiteY17" fmla="*/ 811427 h 1067849"/>
              <a:gd name="connsiteX18" fmla="*/ 703094 w 779274"/>
              <a:gd name="connsiteY18" fmla="*/ 914023 h 1067849"/>
              <a:gd name="connsiteX19" fmla="*/ 779274 w 779274"/>
              <a:gd name="connsiteY19" fmla="*/ 966588 h 1067849"/>
              <a:gd name="connsiteX20" fmla="*/ 698959 w 779274"/>
              <a:gd name="connsiteY20" fmla="*/ 1065048 h 1067849"/>
              <a:gd name="connsiteX21" fmla="*/ 679747 w 779274"/>
              <a:gd name="connsiteY21" fmla="*/ 1067850 h 1067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79274" h="1067849">
                <a:moveTo>
                  <a:pt x="680147" y="1067583"/>
                </a:moveTo>
                <a:cubicBezTo>
                  <a:pt x="706430" y="1035163"/>
                  <a:pt x="732712" y="1002743"/>
                  <a:pt x="766066" y="961652"/>
                </a:cubicBezTo>
                <a:cubicBezTo>
                  <a:pt x="711366" y="940305"/>
                  <a:pt x="669341" y="927231"/>
                  <a:pt x="630517" y="908019"/>
                </a:cubicBezTo>
                <a:cubicBezTo>
                  <a:pt x="498970" y="842913"/>
                  <a:pt x="382900" y="758195"/>
                  <a:pt x="307387" y="628916"/>
                </a:cubicBezTo>
                <a:cubicBezTo>
                  <a:pt x="297781" y="612506"/>
                  <a:pt x="308054" y="584622"/>
                  <a:pt x="299782" y="560874"/>
                </a:cubicBezTo>
                <a:cubicBezTo>
                  <a:pt x="302050" y="512845"/>
                  <a:pt x="304318" y="464683"/>
                  <a:pt x="306587" y="416653"/>
                </a:cubicBezTo>
                <a:cubicBezTo>
                  <a:pt x="240413" y="271632"/>
                  <a:pt x="103663" y="183979"/>
                  <a:pt x="0" y="66707"/>
                </a:cubicBezTo>
                <a:cubicBezTo>
                  <a:pt x="0" y="44427"/>
                  <a:pt x="0" y="22280"/>
                  <a:pt x="0" y="0"/>
                </a:cubicBezTo>
                <a:cubicBezTo>
                  <a:pt x="12541" y="17210"/>
                  <a:pt x="24682" y="34688"/>
                  <a:pt x="37623" y="51631"/>
                </a:cubicBezTo>
                <a:cubicBezTo>
                  <a:pt x="70843" y="95391"/>
                  <a:pt x="95525" y="155294"/>
                  <a:pt x="139552" y="178642"/>
                </a:cubicBezTo>
                <a:cubicBezTo>
                  <a:pt x="205325" y="213463"/>
                  <a:pt x="235210" y="262827"/>
                  <a:pt x="261492" y="325531"/>
                </a:cubicBezTo>
                <a:cubicBezTo>
                  <a:pt x="271232" y="348612"/>
                  <a:pt x="303918" y="362087"/>
                  <a:pt x="326065" y="379964"/>
                </a:cubicBezTo>
                <a:cubicBezTo>
                  <a:pt x="332602" y="375695"/>
                  <a:pt x="339273" y="371293"/>
                  <a:pt x="345810" y="367023"/>
                </a:cubicBezTo>
                <a:cubicBezTo>
                  <a:pt x="341541" y="394106"/>
                  <a:pt x="340607" y="422257"/>
                  <a:pt x="332202" y="448139"/>
                </a:cubicBezTo>
                <a:cubicBezTo>
                  <a:pt x="320728" y="483761"/>
                  <a:pt x="302451" y="515380"/>
                  <a:pt x="340474" y="549267"/>
                </a:cubicBezTo>
                <a:cubicBezTo>
                  <a:pt x="349279" y="557139"/>
                  <a:pt x="336338" y="589425"/>
                  <a:pt x="331135" y="627181"/>
                </a:cubicBezTo>
                <a:cubicBezTo>
                  <a:pt x="371960" y="675478"/>
                  <a:pt x="423991" y="737115"/>
                  <a:pt x="476290" y="798619"/>
                </a:cubicBezTo>
                <a:cubicBezTo>
                  <a:pt x="480559" y="803555"/>
                  <a:pt x="485495" y="808625"/>
                  <a:pt x="491232" y="811427"/>
                </a:cubicBezTo>
                <a:cubicBezTo>
                  <a:pt x="561808" y="845714"/>
                  <a:pt x="633319" y="878268"/>
                  <a:pt x="703094" y="914023"/>
                </a:cubicBezTo>
                <a:cubicBezTo>
                  <a:pt x="730311" y="928031"/>
                  <a:pt x="754059" y="948844"/>
                  <a:pt x="779274" y="966588"/>
                </a:cubicBezTo>
                <a:cubicBezTo>
                  <a:pt x="752725" y="999541"/>
                  <a:pt x="726442" y="1032762"/>
                  <a:pt x="698959" y="1065048"/>
                </a:cubicBezTo>
                <a:cubicBezTo>
                  <a:pt x="695890" y="1068784"/>
                  <a:pt x="686284" y="1067049"/>
                  <a:pt x="679747" y="1067850"/>
                </a:cubicBezTo>
                <a:close/>
              </a:path>
            </a:pathLst>
          </a:custGeom>
          <a:solidFill>
            <a:srgbClr val="919189"/>
          </a:solidFill>
          <a:ln w="133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2427EF0-7994-4F0F-B31B-6D475B2E6147}"/>
              </a:ext>
            </a:extLst>
          </p:cNvPr>
          <p:cNvSpPr/>
          <p:nvPr/>
        </p:nvSpPr>
        <p:spPr>
          <a:xfrm>
            <a:off x="5418452" y="4884430"/>
            <a:ext cx="707630" cy="161865"/>
          </a:xfrm>
          <a:custGeom>
            <a:avLst/>
            <a:gdLst>
              <a:gd name="connsiteX0" fmla="*/ 680681 w 707630"/>
              <a:gd name="connsiteY0" fmla="*/ 161866 h 161865"/>
              <a:gd name="connsiteX1" fmla="*/ 640123 w 707630"/>
              <a:gd name="connsiteY1" fmla="*/ 106766 h 161865"/>
              <a:gd name="connsiteX2" fmla="*/ 347545 w 707630"/>
              <a:gd name="connsiteY2" fmla="*/ 72211 h 161865"/>
              <a:gd name="connsiteX3" fmla="*/ 222269 w 707630"/>
              <a:gd name="connsiteY3" fmla="*/ 67141 h 161865"/>
              <a:gd name="connsiteX4" fmla="*/ 31619 w 707630"/>
              <a:gd name="connsiteY4" fmla="*/ 62739 h 161865"/>
              <a:gd name="connsiteX5" fmla="*/ 0 w 707630"/>
              <a:gd name="connsiteY5" fmla="*/ 68742 h 161865"/>
              <a:gd name="connsiteX6" fmla="*/ 212663 w 707630"/>
              <a:gd name="connsiteY6" fmla="*/ 40992 h 161865"/>
              <a:gd name="connsiteX7" fmla="*/ 370359 w 707630"/>
              <a:gd name="connsiteY7" fmla="*/ 46329 h 161865"/>
              <a:gd name="connsiteX8" fmla="*/ 501639 w 707630"/>
              <a:gd name="connsiteY8" fmla="*/ 55268 h 161865"/>
              <a:gd name="connsiteX9" fmla="*/ 575817 w 707630"/>
              <a:gd name="connsiteY9" fmla="*/ 69410 h 161865"/>
              <a:gd name="connsiteX10" fmla="*/ 707631 w 707630"/>
              <a:gd name="connsiteY10" fmla="*/ 161866 h 161865"/>
              <a:gd name="connsiteX11" fmla="*/ 680948 w 707630"/>
              <a:gd name="connsiteY11" fmla="*/ 161866 h 161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07630" h="161865">
                <a:moveTo>
                  <a:pt x="680681" y="161866"/>
                </a:moveTo>
                <a:cubicBezTo>
                  <a:pt x="667072" y="142520"/>
                  <a:pt x="651196" y="105431"/>
                  <a:pt x="640123" y="106766"/>
                </a:cubicBezTo>
                <a:cubicBezTo>
                  <a:pt x="539795" y="118773"/>
                  <a:pt x="454010" y="26717"/>
                  <a:pt x="347545" y="72211"/>
                </a:cubicBezTo>
                <a:cubicBezTo>
                  <a:pt x="312057" y="87421"/>
                  <a:pt x="255222" y="85819"/>
                  <a:pt x="222269" y="67141"/>
                </a:cubicBezTo>
                <a:cubicBezTo>
                  <a:pt x="155428" y="29252"/>
                  <a:pt x="97660" y="1768"/>
                  <a:pt x="31619" y="62739"/>
                </a:cubicBezTo>
                <a:cubicBezTo>
                  <a:pt x="24949" y="68876"/>
                  <a:pt x="10673" y="67008"/>
                  <a:pt x="0" y="68742"/>
                </a:cubicBezTo>
                <a:cubicBezTo>
                  <a:pt x="90322" y="-15042"/>
                  <a:pt x="111268" y="-19711"/>
                  <a:pt x="212663" y="40992"/>
                </a:cubicBezTo>
                <a:cubicBezTo>
                  <a:pt x="266429" y="73278"/>
                  <a:pt x="317260" y="69943"/>
                  <a:pt x="370359" y="46329"/>
                </a:cubicBezTo>
                <a:cubicBezTo>
                  <a:pt x="416120" y="26050"/>
                  <a:pt x="457612" y="25916"/>
                  <a:pt x="501639" y="55268"/>
                </a:cubicBezTo>
                <a:cubicBezTo>
                  <a:pt x="521117" y="68209"/>
                  <a:pt x="551002" y="70744"/>
                  <a:pt x="575817" y="69410"/>
                </a:cubicBezTo>
                <a:cubicBezTo>
                  <a:pt x="645459" y="65674"/>
                  <a:pt x="688419" y="95692"/>
                  <a:pt x="707631" y="161866"/>
                </a:cubicBezTo>
                <a:lnTo>
                  <a:pt x="680948" y="161866"/>
                </a:lnTo>
                <a:close/>
              </a:path>
            </a:pathLst>
          </a:custGeom>
          <a:solidFill>
            <a:srgbClr val="919189"/>
          </a:solidFill>
          <a:ln w="133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C22968-9CE0-4B00-B794-A630B434207B}"/>
              </a:ext>
            </a:extLst>
          </p:cNvPr>
          <p:cNvSpPr/>
          <p:nvPr/>
        </p:nvSpPr>
        <p:spPr>
          <a:xfrm>
            <a:off x="3496884" y="736741"/>
            <a:ext cx="1254896" cy="1348153"/>
          </a:xfrm>
          <a:custGeom>
            <a:avLst/>
            <a:gdLst>
              <a:gd name="connsiteX0" fmla="*/ 267 w 1254896"/>
              <a:gd name="connsiteY0" fmla="*/ 1348020 h 1348153"/>
              <a:gd name="connsiteX1" fmla="*/ 58702 w 1254896"/>
              <a:gd name="connsiteY1" fmla="*/ 1287450 h 1348153"/>
              <a:gd name="connsiteX2" fmla="*/ 108333 w 1254896"/>
              <a:gd name="connsiteY2" fmla="*/ 1196194 h 1348153"/>
              <a:gd name="connsiteX3" fmla="*/ 195452 w 1254896"/>
              <a:gd name="connsiteY3" fmla="*/ 1056643 h 1348153"/>
              <a:gd name="connsiteX4" fmla="*/ 215865 w 1254896"/>
              <a:gd name="connsiteY4" fmla="*/ 1001276 h 1348153"/>
              <a:gd name="connsiteX5" fmla="*/ 260292 w 1254896"/>
              <a:gd name="connsiteY5" fmla="*/ 915090 h 1348153"/>
              <a:gd name="connsiteX6" fmla="*/ 360486 w 1254896"/>
              <a:gd name="connsiteY6" fmla="*/ 769935 h 1348153"/>
              <a:gd name="connsiteX7" fmla="*/ 449340 w 1254896"/>
              <a:gd name="connsiteY7" fmla="*/ 644392 h 1348153"/>
              <a:gd name="connsiteX8" fmla="*/ 471087 w 1254896"/>
              <a:gd name="connsiteY8" fmla="*/ 599165 h 1348153"/>
              <a:gd name="connsiteX9" fmla="*/ 537260 w 1254896"/>
              <a:gd name="connsiteY9" fmla="*/ 464282 h 1348153"/>
              <a:gd name="connsiteX10" fmla="*/ 620111 w 1254896"/>
              <a:gd name="connsiteY10" fmla="*/ 366890 h 1348153"/>
              <a:gd name="connsiteX11" fmla="*/ 720305 w 1254896"/>
              <a:gd name="connsiteY11" fmla="*/ 292178 h 1348153"/>
              <a:gd name="connsiteX12" fmla="*/ 750323 w 1254896"/>
              <a:gd name="connsiteY12" fmla="*/ 283773 h 1348153"/>
              <a:gd name="connsiteX13" fmla="*/ 888007 w 1254896"/>
              <a:gd name="connsiteY13" fmla="*/ 299115 h 1348153"/>
              <a:gd name="connsiteX14" fmla="*/ 1093065 w 1254896"/>
              <a:gd name="connsiteY14" fmla="*/ 92189 h 1348153"/>
              <a:gd name="connsiteX15" fmla="*/ 1108408 w 1254896"/>
              <a:gd name="connsiteY15" fmla="*/ 72711 h 1348153"/>
              <a:gd name="connsiteX16" fmla="*/ 1254897 w 1254896"/>
              <a:gd name="connsiteY16" fmla="*/ 0 h 1348153"/>
              <a:gd name="connsiteX17" fmla="*/ 1206467 w 1254896"/>
              <a:gd name="connsiteY17" fmla="*/ 70043 h 1348153"/>
              <a:gd name="connsiteX18" fmla="*/ 1135224 w 1254896"/>
              <a:gd name="connsiteY18" fmla="*/ 94591 h 1348153"/>
              <a:gd name="connsiteX19" fmla="*/ 917358 w 1254896"/>
              <a:gd name="connsiteY19" fmla="*/ 293512 h 1348153"/>
              <a:gd name="connsiteX20" fmla="*/ 847315 w 1254896"/>
              <a:gd name="connsiteY20" fmla="*/ 292311 h 1348153"/>
              <a:gd name="connsiteX21" fmla="*/ 808759 w 1254896"/>
              <a:gd name="connsiteY21" fmla="*/ 273233 h 1348153"/>
              <a:gd name="connsiteX22" fmla="*/ 628115 w 1254896"/>
              <a:gd name="connsiteY22" fmla="*/ 395040 h 1348153"/>
              <a:gd name="connsiteX23" fmla="*/ 536193 w 1254896"/>
              <a:gd name="connsiteY23" fmla="*/ 491899 h 1348153"/>
              <a:gd name="connsiteX24" fmla="*/ 495635 w 1254896"/>
              <a:gd name="connsiteY24" fmla="*/ 594628 h 1348153"/>
              <a:gd name="connsiteX25" fmla="*/ 453476 w 1254896"/>
              <a:gd name="connsiteY25" fmla="*/ 668807 h 1348153"/>
              <a:gd name="connsiteX26" fmla="*/ 384767 w 1254896"/>
              <a:gd name="connsiteY26" fmla="*/ 756460 h 1348153"/>
              <a:gd name="connsiteX27" fmla="*/ 262426 w 1254896"/>
              <a:gd name="connsiteY27" fmla="*/ 939772 h 1348153"/>
              <a:gd name="connsiteX28" fmla="*/ 236544 w 1254896"/>
              <a:gd name="connsiteY28" fmla="*/ 974860 h 1348153"/>
              <a:gd name="connsiteX29" fmla="*/ 139418 w 1254896"/>
              <a:gd name="connsiteY29" fmla="*/ 1169111 h 1348153"/>
              <a:gd name="connsiteX30" fmla="*/ 123942 w 1254896"/>
              <a:gd name="connsiteY30" fmla="*/ 1203799 h 1348153"/>
              <a:gd name="connsiteX31" fmla="*/ 118205 w 1254896"/>
              <a:gd name="connsiteY31" fmla="*/ 1270506 h 1348153"/>
              <a:gd name="connsiteX32" fmla="*/ 0 w 1254896"/>
              <a:gd name="connsiteY32" fmla="*/ 1348153 h 1348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254896" h="1348153">
                <a:moveTo>
                  <a:pt x="267" y="1348020"/>
                </a:moveTo>
                <a:cubicBezTo>
                  <a:pt x="19479" y="1327474"/>
                  <a:pt x="35488" y="1301592"/>
                  <a:pt x="58702" y="1287450"/>
                </a:cubicBezTo>
                <a:cubicBezTo>
                  <a:pt x="95525" y="1264903"/>
                  <a:pt x="96726" y="1232083"/>
                  <a:pt x="108333" y="1196194"/>
                </a:cubicBezTo>
                <a:cubicBezTo>
                  <a:pt x="124743" y="1145630"/>
                  <a:pt x="166635" y="1103738"/>
                  <a:pt x="195452" y="1056643"/>
                </a:cubicBezTo>
                <a:cubicBezTo>
                  <a:pt x="205592" y="1040233"/>
                  <a:pt x="207860" y="1019153"/>
                  <a:pt x="215865" y="1001276"/>
                </a:cubicBezTo>
                <a:cubicBezTo>
                  <a:pt x="229340" y="971124"/>
                  <a:pt x="237078" y="926163"/>
                  <a:pt x="260292" y="915090"/>
                </a:cubicBezTo>
                <a:cubicBezTo>
                  <a:pt x="325398" y="884271"/>
                  <a:pt x="350613" y="834374"/>
                  <a:pt x="360486" y="769935"/>
                </a:cubicBezTo>
                <a:cubicBezTo>
                  <a:pt x="369158" y="713501"/>
                  <a:pt x="380231" y="660268"/>
                  <a:pt x="449340" y="644392"/>
                </a:cubicBezTo>
                <a:cubicBezTo>
                  <a:pt x="460013" y="641991"/>
                  <a:pt x="474822" y="611572"/>
                  <a:pt x="471087" y="599165"/>
                </a:cubicBezTo>
                <a:cubicBezTo>
                  <a:pt x="451074" y="531390"/>
                  <a:pt x="486162" y="498703"/>
                  <a:pt x="537260" y="464282"/>
                </a:cubicBezTo>
                <a:cubicBezTo>
                  <a:pt x="571548" y="441202"/>
                  <a:pt x="599298" y="403579"/>
                  <a:pt x="620111" y="366890"/>
                </a:cubicBezTo>
                <a:cubicBezTo>
                  <a:pt x="643858" y="325131"/>
                  <a:pt x="669207" y="294179"/>
                  <a:pt x="720305" y="292178"/>
                </a:cubicBezTo>
                <a:cubicBezTo>
                  <a:pt x="730578" y="291777"/>
                  <a:pt x="744987" y="290443"/>
                  <a:pt x="750323" y="283773"/>
                </a:cubicBezTo>
                <a:cubicBezTo>
                  <a:pt x="796751" y="225737"/>
                  <a:pt x="840111" y="242948"/>
                  <a:pt x="888007" y="299115"/>
                </a:cubicBezTo>
                <a:cubicBezTo>
                  <a:pt x="958850" y="227739"/>
                  <a:pt x="1026091" y="160097"/>
                  <a:pt x="1093065" y="92189"/>
                </a:cubicBezTo>
                <a:cubicBezTo>
                  <a:pt x="1099069" y="86052"/>
                  <a:pt x="1105739" y="71777"/>
                  <a:pt x="1108408" y="72711"/>
                </a:cubicBezTo>
                <a:cubicBezTo>
                  <a:pt x="1181385" y="96192"/>
                  <a:pt x="1201798" y="15076"/>
                  <a:pt x="1254897" y="0"/>
                </a:cubicBezTo>
                <a:cubicBezTo>
                  <a:pt x="1239154" y="23748"/>
                  <a:pt x="1227013" y="51631"/>
                  <a:pt x="1206467" y="70043"/>
                </a:cubicBezTo>
                <a:cubicBezTo>
                  <a:pt x="1188056" y="86453"/>
                  <a:pt x="1160439" y="92456"/>
                  <a:pt x="1135224" y="94591"/>
                </a:cubicBezTo>
                <a:cubicBezTo>
                  <a:pt x="1063047" y="161432"/>
                  <a:pt x="992604" y="230273"/>
                  <a:pt x="917358" y="293512"/>
                </a:cubicBezTo>
                <a:cubicBezTo>
                  <a:pt x="903750" y="304986"/>
                  <a:pt x="870663" y="296180"/>
                  <a:pt x="847315" y="292311"/>
                </a:cubicBezTo>
                <a:cubicBezTo>
                  <a:pt x="833174" y="289910"/>
                  <a:pt x="809959" y="271499"/>
                  <a:pt x="808759" y="273233"/>
                </a:cubicBezTo>
                <a:cubicBezTo>
                  <a:pt x="763665" y="334870"/>
                  <a:pt x="655199" y="297381"/>
                  <a:pt x="628115" y="395040"/>
                </a:cubicBezTo>
                <a:cubicBezTo>
                  <a:pt x="617576" y="433197"/>
                  <a:pt x="571281" y="464149"/>
                  <a:pt x="536193" y="491899"/>
                </a:cubicBezTo>
                <a:cubicBezTo>
                  <a:pt x="500705" y="519916"/>
                  <a:pt x="469219" y="541796"/>
                  <a:pt x="495635" y="594628"/>
                </a:cubicBezTo>
                <a:cubicBezTo>
                  <a:pt x="515514" y="634519"/>
                  <a:pt x="488564" y="657333"/>
                  <a:pt x="453476" y="668807"/>
                </a:cubicBezTo>
                <a:cubicBezTo>
                  <a:pt x="409983" y="683082"/>
                  <a:pt x="391038" y="711900"/>
                  <a:pt x="384767" y="756460"/>
                </a:cubicBezTo>
                <a:cubicBezTo>
                  <a:pt x="373694" y="836109"/>
                  <a:pt x="346744" y="906818"/>
                  <a:pt x="262426" y="939772"/>
                </a:cubicBezTo>
                <a:cubicBezTo>
                  <a:pt x="250419" y="944441"/>
                  <a:pt x="234009" y="965788"/>
                  <a:pt x="236544" y="974860"/>
                </a:cubicBezTo>
                <a:cubicBezTo>
                  <a:pt x="261759" y="1069584"/>
                  <a:pt x="182644" y="1110009"/>
                  <a:pt x="139418" y="1169111"/>
                </a:cubicBezTo>
                <a:cubicBezTo>
                  <a:pt x="132080" y="1179117"/>
                  <a:pt x="125676" y="1191658"/>
                  <a:pt x="123942" y="1203799"/>
                </a:cubicBezTo>
                <a:cubicBezTo>
                  <a:pt x="120607" y="1226346"/>
                  <a:pt x="130213" y="1259966"/>
                  <a:pt x="118205" y="1270506"/>
                </a:cubicBezTo>
                <a:cubicBezTo>
                  <a:pt x="83117" y="1301192"/>
                  <a:pt x="40024" y="1322938"/>
                  <a:pt x="0" y="1348153"/>
                </a:cubicBezTo>
                <a:close/>
              </a:path>
            </a:pathLst>
          </a:custGeom>
          <a:solidFill>
            <a:srgbClr val="919189"/>
          </a:solidFill>
          <a:ln w="133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873EAB9-160B-4D50-9ECE-0F99AD5C4A99}"/>
              </a:ext>
            </a:extLst>
          </p:cNvPr>
          <p:cNvSpPr/>
          <p:nvPr/>
        </p:nvSpPr>
        <p:spPr>
          <a:xfrm>
            <a:off x="4257880" y="4352273"/>
            <a:ext cx="1161373" cy="628709"/>
          </a:xfrm>
          <a:custGeom>
            <a:avLst/>
            <a:gdLst>
              <a:gd name="connsiteX0" fmla="*/ 1161373 w 1161373"/>
              <a:gd name="connsiteY0" fmla="*/ 600365 h 628709"/>
              <a:gd name="connsiteX1" fmla="*/ 955114 w 1161373"/>
              <a:gd name="connsiteY1" fmla="*/ 581154 h 628709"/>
              <a:gd name="connsiteX2" fmla="*/ 867328 w 1161373"/>
              <a:gd name="connsiteY2" fmla="*/ 543130 h 628709"/>
              <a:gd name="connsiteX3" fmla="*/ 553403 w 1161373"/>
              <a:gd name="connsiteY3" fmla="*/ 459079 h 628709"/>
              <a:gd name="connsiteX4" fmla="*/ 405980 w 1161373"/>
              <a:gd name="connsiteY4" fmla="*/ 462148 h 628709"/>
              <a:gd name="connsiteX5" fmla="*/ 185446 w 1161373"/>
              <a:gd name="connsiteY5" fmla="*/ 457211 h 628709"/>
              <a:gd name="connsiteX6" fmla="*/ 112468 w 1161373"/>
              <a:gd name="connsiteY6" fmla="*/ 367823 h 628709"/>
              <a:gd name="connsiteX7" fmla="*/ 163299 w 1161373"/>
              <a:gd name="connsiteY7" fmla="*/ 278169 h 628709"/>
              <a:gd name="connsiteX8" fmla="*/ 247617 w 1161373"/>
              <a:gd name="connsiteY8" fmla="*/ 225070 h 628709"/>
              <a:gd name="connsiteX9" fmla="*/ 0 w 1161373"/>
              <a:gd name="connsiteY9" fmla="*/ 0 h 628709"/>
              <a:gd name="connsiteX10" fmla="*/ 18945 w 1161373"/>
              <a:gd name="connsiteY10" fmla="*/ 1868 h 628709"/>
              <a:gd name="connsiteX11" fmla="*/ 163566 w 1161373"/>
              <a:gd name="connsiteY11" fmla="*/ 152626 h 628709"/>
              <a:gd name="connsiteX12" fmla="*/ 264027 w 1161373"/>
              <a:gd name="connsiteY12" fmla="*/ 196519 h 628709"/>
              <a:gd name="connsiteX13" fmla="*/ 167569 w 1161373"/>
              <a:gd name="connsiteY13" fmla="*/ 312857 h 628709"/>
              <a:gd name="connsiteX14" fmla="*/ 131814 w 1161373"/>
              <a:gd name="connsiteY14" fmla="*/ 366356 h 628709"/>
              <a:gd name="connsiteX15" fmla="*/ 191050 w 1161373"/>
              <a:gd name="connsiteY15" fmla="*/ 436799 h 628709"/>
              <a:gd name="connsiteX16" fmla="*/ 373294 w 1161373"/>
              <a:gd name="connsiteY16" fmla="*/ 444137 h 628709"/>
              <a:gd name="connsiteX17" fmla="*/ 613573 w 1161373"/>
              <a:gd name="connsiteY17" fmla="*/ 465617 h 628709"/>
              <a:gd name="connsiteX18" fmla="*/ 650929 w 1161373"/>
              <a:gd name="connsiteY18" fmla="*/ 477757 h 628709"/>
              <a:gd name="connsiteX19" fmla="*/ 899347 w 1161373"/>
              <a:gd name="connsiteY19" fmla="*/ 522985 h 628709"/>
              <a:gd name="connsiteX20" fmla="*/ 935636 w 1161373"/>
              <a:gd name="connsiteY20" fmla="*/ 538060 h 628709"/>
              <a:gd name="connsiteX21" fmla="*/ 1161373 w 1161373"/>
              <a:gd name="connsiteY21" fmla="*/ 600632 h 628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61373" h="628709">
                <a:moveTo>
                  <a:pt x="1161373" y="600365"/>
                </a:moveTo>
                <a:cubicBezTo>
                  <a:pt x="1079323" y="644258"/>
                  <a:pt x="1024090" y="636654"/>
                  <a:pt x="955114" y="581154"/>
                </a:cubicBezTo>
                <a:cubicBezTo>
                  <a:pt x="931100" y="561808"/>
                  <a:pt x="897880" y="551936"/>
                  <a:pt x="867328" y="543130"/>
                </a:cubicBezTo>
                <a:cubicBezTo>
                  <a:pt x="763131" y="513246"/>
                  <a:pt x="659201" y="481626"/>
                  <a:pt x="553403" y="459079"/>
                </a:cubicBezTo>
                <a:cubicBezTo>
                  <a:pt x="506175" y="448940"/>
                  <a:pt x="450941" y="447472"/>
                  <a:pt x="405980" y="462148"/>
                </a:cubicBezTo>
                <a:cubicBezTo>
                  <a:pt x="329400" y="487230"/>
                  <a:pt x="255089" y="489098"/>
                  <a:pt x="185446" y="457211"/>
                </a:cubicBezTo>
                <a:cubicBezTo>
                  <a:pt x="152893" y="442269"/>
                  <a:pt x="119139" y="401844"/>
                  <a:pt x="112468" y="367823"/>
                </a:cubicBezTo>
                <a:cubicBezTo>
                  <a:pt x="107399" y="341808"/>
                  <a:pt x="139685" y="303651"/>
                  <a:pt x="163299" y="278169"/>
                </a:cubicBezTo>
                <a:cubicBezTo>
                  <a:pt x="183312" y="256423"/>
                  <a:pt x="214531" y="245082"/>
                  <a:pt x="247617" y="225070"/>
                </a:cubicBezTo>
                <a:cubicBezTo>
                  <a:pt x="139818" y="162765"/>
                  <a:pt x="36956" y="116738"/>
                  <a:pt x="0" y="0"/>
                </a:cubicBezTo>
                <a:cubicBezTo>
                  <a:pt x="6537" y="533"/>
                  <a:pt x="18545" y="0"/>
                  <a:pt x="18945" y="1868"/>
                </a:cubicBezTo>
                <a:cubicBezTo>
                  <a:pt x="34554" y="82717"/>
                  <a:pt x="119006" y="98460"/>
                  <a:pt x="163566" y="152626"/>
                </a:cubicBezTo>
                <a:cubicBezTo>
                  <a:pt x="184379" y="177708"/>
                  <a:pt x="229740" y="182511"/>
                  <a:pt x="264027" y="196519"/>
                </a:cubicBezTo>
                <a:cubicBezTo>
                  <a:pt x="270698" y="269897"/>
                  <a:pt x="197854" y="273500"/>
                  <a:pt x="167569" y="312857"/>
                </a:cubicBezTo>
                <a:cubicBezTo>
                  <a:pt x="153960" y="330601"/>
                  <a:pt x="127144" y="355550"/>
                  <a:pt x="131814" y="366356"/>
                </a:cubicBezTo>
                <a:cubicBezTo>
                  <a:pt x="143821" y="394106"/>
                  <a:pt x="166635" y="431729"/>
                  <a:pt x="191050" y="436799"/>
                </a:cubicBezTo>
                <a:cubicBezTo>
                  <a:pt x="250419" y="449073"/>
                  <a:pt x="317793" y="460947"/>
                  <a:pt x="373294" y="444137"/>
                </a:cubicBezTo>
                <a:cubicBezTo>
                  <a:pt x="460547" y="417721"/>
                  <a:pt x="536993" y="413585"/>
                  <a:pt x="613573" y="465617"/>
                </a:cubicBezTo>
                <a:cubicBezTo>
                  <a:pt x="623980" y="472687"/>
                  <a:pt x="638122" y="475356"/>
                  <a:pt x="650929" y="477757"/>
                </a:cubicBezTo>
                <a:cubicBezTo>
                  <a:pt x="733646" y="493100"/>
                  <a:pt x="816630" y="507375"/>
                  <a:pt x="899347" y="522985"/>
                </a:cubicBezTo>
                <a:cubicBezTo>
                  <a:pt x="912155" y="525386"/>
                  <a:pt x="928432" y="528988"/>
                  <a:pt x="935636" y="538060"/>
                </a:cubicBezTo>
                <a:cubicBezTo>
                  <a:pt x="996339" y="613440"/>
                  <a:pt x="1079857" y="602633"/>
                  <a:pt x="1161373" y="600632"/>
                </a:cubicBezTo>
                <a:close/>
              </a:path>
            </a:pathLst>
          </a:custGeom>
          <a:solidFill>
            <a:srgbClr val="919189"/>
          </a:solidFill>
          <a:ln w="133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FAD3182-08B5-4097-A23C-928D69DF86C5}"/>
              </a:ext>
            </a:extLst>
          </p:cNvPr>
          <p:cNvSpPr/>
          <p:nvPr/>
        </p:nvSpPr>
        <p:spPr>
          <a:xfrm>
            <a:off x="7913304" y="4192576"/>
            <a:ext cx="560340" cy="703832"/>
          </a:xfrm>
          <a:custGeom>
            <a:avLst/>
            <a:gdLst>
              <a:gd name="connsiteX0" fmla="*/ 560341 w 560340"/>
              <a:gd name="connsiteY0" fmla="*/ 133 h 703832"/>
              <a:gd name="connsiteX1" fmla="*/ 521650 w 560340"/>
              <a:gd name="connsiteY1" fmla="*/ 76046 h 703832"/>
              <a:gd name="connsiteX2" fmla="*/ 505507 w 560340"/>
              <a:gd name="connsiteY2" fmla="*/ 210395 h 703832"/>
              <a:gd name="connsiteX3" fmla="*/ 508843 w 560340"/>
              <a:gd name="connsiteY3" fmla="*/ 255355 h 703832"/>
              <a:gd name="connsiteX4" fmla="*/ 511244 w 560340"/>
              <a:gd name="connsiteY4" fmla="*/ 377296 h 703832"/>
              <a:gd name="connsiteX5" fmla="*/ 502839 w 560340"/>
              <a:gd name="connsiteY5" fmla="*/ 496835 h 703832"/>
              <a:gd name="connsiteX6" fmla="*/ 478691 w 560340"/>
              <a:gd name="connsiteY6" fmla="*/ 598497 h 703832"/>
              <a:gd name="connsiteX7" fmla="*/ 373561 w 560340"/>
              <a:gd name="connsiteY7" fmla="*/ 700559 h 703832"/>
              <a:gd name="connsiteX8" fmla="*/ 36289 w 560340"/>
              <a:gd name="connsiteY8" fmla="*/ 591160 h 703832"/>
              <a:gd name="connsiteX9" fmla="*/ 0 w 560340"/>
              <a:gd name="connsiteY9" fmla="*/ 519649 h 703832"/>
              <a:gd name="connsiteX10" fmla="*/ 358084 w 560340"/>
              <a:gd name="connsiteY10" fmla="*/ 677612 h 703832"/>
              <a:gd name="connsiteX11" fmla="*/ 456011 w 560340"/>
              <a:gd name="connsiteY11" fmla="*/ 588758 h 703832"/>
              <a:gd name="connsiteX12" fmla="*/ 476156 w 560340"/>
              <a:gd name="connsiteY12" fmla="*/ 288976 h 703832"/>
              <a:gd name="connsiteX13" fmla="*/ 469752 w 560340"/>
              <a:gd name="connsiteY13" fmla="*/ 160764 h 703832"/>
              <a:gd name="connsiteX14" fmla="*/ 560207 w 560340"/>
              <a:gd name="connsiteY14" fmla="*/ 0 h 703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0340" h="703832">
                <a:moveTo>
                  <a:pt x="560341" y="133"/>
                </a:moveTo>
                <a:cubicBezTo>
                  <a:pt x="547533" y="25482"/>
                  <a:pt x="536326" y="51765"/>
                  <a:pt x="521650" y="76046"/>
                </a:cubicBezTo>
                <a:cubicBezTo>
                  <a:pt x="496035" y="118739"/>
                  <a:pt x="470686" y="159564"/>
                  <a:pt x="505507" y="210395"/>
                </a:cubicBezTo>
                <a:cubicBezTo>
                  <a:pt x="512845" y="221068"/>
                  <a:pt x="508442" y="240146"/>
                  <a:pt x="508843" y="255355"/>
                </a:cubicBezTo>
                <a:cubicBezTo>
                  <a:pt x="509910" y="296047"/>
                  <a:pt x="512178" y="336738"/>
                  <a:pt x="511244" y="377296"/>
                </a:cubicBezTo>
                <a:cubicBezTo>
                  <a:pt x="510310" y="417187"/>
                  <a:pt x="508576" y="457478"/>
                  <a:pt x="502839" y="496835"/>
                </a:cubicBezTo>
                <a:cubicBezTo>
                  <a:pt x="497769" y="531123"/>
                  <a:pt x="482694" y="564210"/>
                  <a:pt x="478691" y="598497"/>
                </a:cubicBezTo>
                <a:cubicBezTo>
                  <a:pt x="468818" y="681214"/>
                  <a:pt x="450674" y="715101"/>
                  <a:pt x="373561" y="700559"/>
                </a:cubicBezTo>
                <a:cubicBezTo>
                  <a:pt x="258157" y="678946"/>
                  <a:pt x="146889" y="633052"/>
                  <a:pt x="36289" y="591160"/>
                </a:cubicBezTo>
                <a:cubicBezTo>
                  <a:pt x="17744" y="584089"/>
                  <a:pt x="11740" y="544331"/>
                  <a:pt x="0" y="519649"/>
                </a:cubicBezTo>
                <a:cubicBezTo>
                  <a:pt x="91389" y="635453"/>
                  <a:pt x="223469" y="663604"/>
                  <a:pt x="358084" y="677612"/>
                </a:cubicBezTo>
                <a:cubicBezTo>
                  <a:pt x="433730" y="685484"/>
                  <a:pt x="440401" y="661869"/>
                  <a:pt x="456011" y="588758"/>
                </a:cubicBezTo>
                <a:cubicBezTo>
                  <a:pt x="477357" y="489098"/>
                  <a:pt x="507642" y="395574"/>
                  <a:pt x="476156" y="288976"/>
                </a:cubicBezTo>
                <a:cubicBezTo>
                  <a:pt x="466017" y="254555"/>
                  <a:pt x="461347" y="197720"/>
                  <a:pt x="469752" y="160764"/>
                </a:cubicBezTo>
                <a:cubicBezTo>
                  <a:pt x="482827" y="103263"/>
                  <a:pt x="528455" y="53232"/>
                  <a:pt x="560207" y="0"/>
                </a:cubicBezTo>
                <a:close/>
              </a:path>
            </a:pathLst>
          </a:custGeom>
          <a:solidFill>
            <a:srgbClr val="919189"/>
          </a:solidFill>
          <a:ln w="133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5D6DD730-30A2-48D4-8069-F86DD756169B}"/>
              </a:ext>
            </a:extLst>
          </p:cNvPr>
          <p:cNvSpPr/>
          <p:nvPr/>
        </p:nvSpPr>
        <p:spPr>
          <a:xfrm>
            <a:off x="3394485" y="3591677"/>
            <a:ext cx="597099" cy="584603"/>
          </a:xfrm>
          <a:custGeom>
            <a:avLst/>
            <a:gdLst>
              <a:gd name="connsiteX0" fmla="*/ 596966 w 597099"/>
              <a:gd name="connsiteY0" fmla="*/ 520317 h 584603"/>
              <a:gd name="connsiteX1" fmla="*/ 490368 w 597099"/>
              <a:gd name="connsiteY1" fmla="*/ 542597 h 584603"/>
              <a:gd name="connsiteX2" fmla="*/ 455814 w 597099"/>
              <a:gd name="connsiteY2" fmla="*/ 486829 h 584603"/>
              <a:gd name="connsiteX3" fmla="*/ 304522 w 597099"/>
              <a:gd name="connsiteY3" fmla="*/ 389170 h 584603"/>
              <a:gd name="connsiteX4" fmla="*/ 153897 w 597099"/>
              <a:gd name="connsiteY4" fmla="*/ 320595 h 584603"/>
              <a:gd name="connsiteX5" fmla="*/ 94794 w 597099"/>
              <a:gd name="connsiteY5" fmla="*/ 283239 h 584603"/>
              <a:gd name="connsiteX6" fmla="*/ 27420 w 597099"/>
              <a:gd name="connsiteY6" fmla="*/ 237078 h 584603"/>
              <a:gd name="connsiteX7" fmla="*/ 59039 w 597099"/>
              <a:gd name="connsiteY7" fmla="*/ 143687 h 584603"/>
              <a:gd name="connsiteX8" fmla="*/ 120276 w 597099"/>
              <a:gd name="connsiteY8" fmla="*/ 123809 h 584603"/>
              <a:gd name="connsiteX9" fmla="*/ 29288 w 597099"/>
              <a:gd name="connsiteY9" fmla="*/ 52832 h 584603"/>
              <a:gd name="connsiteX10" fmla="*/ 36625 w 597099"/>
              <a:gd name="connsiteY10" fmla="*/ 0 h 584603"/>
              <a:gd name="connsiteX11" fmla="*/ 167372 w 597099"/>
              <a:gd name="connsiteY11" fmla="*/ 123809 h 584603"/>
              <a:gd name="connsiteX12" fmla="*/ 27820 w 597099"/>
              <a:gd name="connsiteY12" fmla="*/ 182778 h 584603"/>
              <a:gd name="connsiteX13" fmla="*/ 31556 w 597099"/>
              <a:gd name="connsiteY13" fmla="*/ 204524 h 584603"/>
              <a:gd name="connsiteX14" fmla="*/ 285577 w 597099"/>
              <a:gd name="connsiteY14" fmla="*/ 362220 h 584603"/>
              <a:gd name="connsiteX15" fmla="*/ 482630 w 597099"/>
              <a:gd name="connsiteY15" fmla="*/ 489498 h 584603"/>
              <a:gd name="connsiteX16" fmla="*/ 538264 w 597099"/>
              <a:gd name="connsiteY16" fmla="*/ 562876 h 584603"/>
              <a:gd name="connsiteX17" fmla="*/ 597100 w 597099"/>
              <a:gd name="connsiteY17" fmla="*/ 520183 h 584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97099" h="584603">
                <a:moveTo>
                  <a:pt x="596966" y="520317"/>
                </a:moveTo>
                <a:cubicBezTo>
                  <a:pt x="566948" y="598897"/>
                  <a:pt x="542400" y="604368"/>
                  <a:pt x="490368" y="542597"/>
                </a:cubicBezTo>
                <a:cubicBezTo>
                  <a:pt x="476360" y="525920"/>
                  <a:pt x="460884" y="507109"/>
                  <a:pt x="455814" y="486829"/>
                </a:cubicBezTo>
                <a:cubicBezTo>
                  <a:pt x="435268" y="405847"/>
                  <a:pt x="377099" y="384767"/>
                  <a:pt x="304522" y="389170"/>
                </a:cubicBezTo>
                <a:cubicBezTo>
                  <a:pt x="240883" y="393039"/>
                  <a:pt x="187117" y="386368"/>
                  <a:pt x="153897" y="320595"/>
                </a:cubicBezTo>
                <a:cubicBezTo>
                  <a:pt x="144958" y="302718"/>
                  <a:pt x="114806" y="295913"/>
                  <a:pt x="94794" y="283239"/>
                </a:cubicBezTo>
                <a:cubicBezTo>
                  <a:pt x="71713" y="268563"/>
                  <a:pt x="43963" y="257356"/>
                  <a:pt x="27420" y="237078"/>
                </a:cubicBezTo>
                <a:cubicBezTo>
                  <a:pt x="-17141" y="182111"/>
                  <a:pt x="-7935" y="160231"/>
                  <a:pt x="59039" y="143687"/>
                </a:cubicBezTo>
                <a:cubicBezTo>
                  <a:pt x="77717" y="139151"/>
                  <a:pt x="95728" y="131814"/>
                  <a:pt x="120276" y="123809"/>
                </a:cubicBezTo>
                <a:cubicBezTo>
                  <a:pt x="86122" y="97526"/>
                  <a:pt x="55704" y="77380"/>
                  <a:pt x="29288" y="52832"/>
                </a:cubicBezTo>
                <a:cubicBezTo>
                  <a:pt x="10743" y="35622"/>
                  <a:pt x="-5133" y="12007"/>
                  <a:pt x="36625" y="0"/>
                </a:cubicBezTo>
                <a:cubicBezTo>
                  <a:pt x="36759" y="80182"/>
                  <a:pt x="121477" y="72578"/>
                  <a:pt x="167372" y="123809"/>
                </a:cubicBezTo>
                <a:cubicBezTo>
                  <a:pt x="116941" y="145155"/>
                  <a:pt x="72381" y="163966"/>
                  <a:pt x="27820" y="182778"/>
                </a:cubicBezTo>
                <a:cubicBezTo>
                  <a:pt x="29288" y="192384"/>
                  <a:pt x="27820" y="202123"/>
                  <a:pt x="31556" y="204524"/>
                </a:cubicBezTo>
                <a:cubicBezTo>
                  <a:pt x="113872" y="261359"/>
                  <a:pt x="176444" y="355683"/>
                  <a:pt x="285577" y="362220"/>
                </a:cubicBezTo>
                <a:cubicBezTo>
                  <a:pt x="379634" y="367824"/>
                  <a:pt x="455013" y="383967"/>
                  <a:pt x="482630" y="489498"/>
                </a:cubicBezTo>
                <a:cubicBezTo>
                  <a:pt x="489568" y="516047"/>
                  <a:pt x="517985" y="536993"/>
                  <a:pt x="538264" y="562876"/>
                </a:cubicBezTo>
                <a:cubicBezTo>
                  <a:pt x="562545" y="545265"/>
                  <a:pt x="579756" y="532724"/>
                  <a:pt x="597100" y="520183"/>
                </a:cubicBezTo>
                <a:close/>
              </a:path>
            </a:pathLst>
          </a:custGeom>
          <a:solidFill>
            <a:srgbClr val="919189"/>
          </a:solidFill>
          <a:ln w="133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530E964-AC3B-4E8E-A1EF-672F5D88F676}"/>
              </a:ext>
            </a:extLst>
          </p:cNvPr>
          <p:cNvSpPr/>
          <p:nvPr/>
        </p:nvSpPr>
        <p:spPr>
          <a:xfrm>
            <a:off x="4751247" y="715544"/>
            <a:ext cx="1001275" cy="275350"/>
          </a:xfrm>
          <a:custGeom>
            <a:avLst/>
            <a:gdLst>
              <a:gd name="connsiteX0" fmla="*/ 0 w 1001275"/>
              <a:gd name="connsiteY0" fmla="*/ 21730 h 275350"/>
              <a:gd name="connsiteX1" fmla="*/ 80982 w 1001275"/>
              <a:gd name="connsiteY1" fmla="*/ 29468 h 275350"/>
              <a:gd name="connsiteX2" fmla="*/ 276435 w 1001275"/>
              <a:gd name="connsiteY2" fmla="*/ 105381 h 275350"/>
              <a:gd name="connsiteX3" fmla="*/ 442803 w 1001275"/>
              <a:gd name="connsiteY3" fmla="*/ 153944 h 275350"/>
              <a:gd name="connsiteX4" fmla="*/ 487363 w 1001275"/>
              <a:gd name="connsiteY4" fmla="*/ 164617 h 275350"/>
              <a:gd name="connsiteX5" fmla="*/ 601699 w 1001275"/>
              <a:gd name="connsiteY5" fmla="*/ 179026 h 275350"/>
              <a:gd name="connsiteX6" fmla="*/ 807291 w 1001275"/>
              <a:gd name="connsiteY6" fmla="*/ 159147 h 275350"/>
              <a:gd name="connsiteX7" fmla="*/ 958316 w 1001275"/>
              <a:gd name="connsiteY7" fmla="*/ 189032 h 275350"/>
              <a:gd name="connsiteX8" fmla="*/ 1001276 w 1001275"/>
              <a:gd name="connsiteY8" fmla="*/ 275351 h 275350"/>
              <a:gd name="connsiteX9" fmla="*/ 959384 w 1001275"/>
              <a:gd name="connsiteY9" fmla="*/ 242798 h 275350"/>
              <a:gd name="connsiteX10" fmla="*/ 818631 w 1001275"/>
              <a:gd name="connsiteY10" fmla="*/ 180360 h 275350"/>
              <a:gd name="connsiteX11" fmla="*/ 557806 w 1001275"/>
              <a:gd name="connsiteY11" fmla="*/ 178225 h 275350"/>
              <a:gd name="connsiteX12" fmla="*/ 551802 w 1001275"/>
              <a:gd name="connsiteY12" fmla="*/ 175824 h 275350"/>
              <a:gd name="connsiteX13" fmla="*/ 330868 w 1001275"/>
              <a:gd name="connsiteY13" fmla="*/ 124859 h 275350"/>
              <a:gd name="connsiteX14" fmla="*/ 278570 w 1001275"/>
              <a:gd name="connsiteY14" fmla="*/ 124059 h 275350"/>
              <a:gd name="connsiteX15" fmla="*/ 73111 w 1001275"/>
              <a:gd name="connsiteY15" fmla="*/ 57218 h 275350"/>
              <a:gd name="connsiteX16" fmla="*/ 0 w 1001275"/>
              <a:gd name="connsiteY16" fmla="*/ 21863 h 27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01275" h="275350">
                <a:moveTo>
                  <a:pt x="0" y="21730"/>
                </a:moveTo>
                <a:cubicBezTo>
                  <a:pt x="30552" y="-12958"/>
                  <a:pt x="57235" y="-2952"/>
                  <a:pt x="80982" y="29468"/>
                </a:cubicBezTo>
                <a:cubicBezTo>
                  <a:pt x="130212" y="96175"/>
                  <a:pt x="187981" y="123659"/>
                  <a:pt x="276435" y="105381"/>
                </a:cubicBezTo>
                <a:cubicBezTo>
                  <a:pt x="330601" y="94174"/>
                  <a:pt x="400911" y="88304"/>
                  <a:pt x="442803" y="153944"/>
                </a:cubicBezTo>
                <a:cubicBezTo>
                  <a:pt x="449073" y="163683"/>
                  <a:pt x="479092" y="170754"/>
                  <a:pt x="487363" y="164617"/>
                </a:cubicBezTo>
                <a:cubicBezTo>
                  <a:pt x="531924" y="131663"/>
                  <a:pt x="566211" y="153143"/>
                  <a:pt x="601699" y="179026"/>
                </a:cubicBezTo>
                <a:cubicBezTo>
                  <a:pt x="675744" y="233058"/>
                  <a:pt x="744053" y="191300"/>
                  <a:pt x="807291" y="159147"/>
                </a:cubicBezTo>
                <a:cubicBezTo>
                  <a:pt x="870263" y="127127"/>
                  <a:pt x="916824" y="152076"/>
                  <a:pt x="958316" y="189032"/>
                </a:cubicBezTo>
                <a:cubicBezTo>
                  <a:pt x="980597" y="208910"/>
                  <a:pt x="987401" y="246000"/>
                  <a:pt x="1001276" y="275351"/>
                </a:cubicBezTo>
                <a:cubicBezTo>
                  <a:pt x="986867" y="264678"/>
                  <a:pt x="965921" y="257073"/>
                  <a:pt x="959384" y="242798"/>
                </a:cubicBezTo>
                <a:cubicBezTo>
                  <a:pt x="928031" y="175157"/>
                  <a:pt x="881203" y="149674"/>
                  <a:pt x="818631" y="180360"/>
                </a:cubicBezTo>
                <a:cubicBezTo>
                  <a:pt x="729911" y="223719"/>
                  <a:pt x="644259" y="248401"/>
                  <a:pt x="557806" y="178225"/>
                </a:cubicBezTo>
                <a:cubicBezTo>
                  <a:pt x="556205" y="176891"/>
                  <a:pt x="553003" y="175157"/>
                  <a:pt x="551802" y="175824"/>
                </a:cubicBezTo>
                <a:cubicBezTo>
                  <a:pt x="461614" y="230123"/>
                  <a:pt x="407982" y="126327"/>
                  <a:pt x="330868" y="124859"/>
                </a:cubicBezTo>
                <a:cubicBezTo>
                  <a:pt x="313257" y="124459"/>
                  <a:pt x="293912" y="118589"/>
                  <a:pt x="278570" y="124059"/>
                </a:cubicBezTo>
                <a:cubicBezTo>
                  <a:pt x="191983" y="154477"/>
                  <a:pt x="130212" y="119523"/>
                  <a:pt x="73111" y="57218"/>
                </a:cubicBezTo>
                <a:cubicBezTo>
                  <a:pt x="56167" y="38674"/>
                  <a:pt x="24815" y="33337"/>
                  <a:pt x="0" y="21863"/>
                </a:cubicBezTo>
                <a:close/>
              </a:path>
            </a:pathLst>
          </a:custGeom>
          <a:solidFill>
            <a:srgbClr val="919189"/>
          </a:solidFill>
          <a:ln w="133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6DAA023D-264C-468F-A328-9BDC5EE1625A}"/>
              </a:ext>
            </a:extLst>
          </p:cNvPr>
          <p:cNvSpPr/>
          <p:nvPr/>
        </p:nvSpPr>
        <p:spPr>
          <a:xfrm>
            <a:off x="2816470" y="2084094"/>
            <a:ext cx="681481" cy="424756"/>
          </a:xfrm>
          <a:custGeom>
            <a:avLst/>
            <a:gdLst>
              <a:gd name="connsiteX0" fmla="*/ 0 w 681481"/>
              <a:gd name="connsiteY0" fmla="*/ 394240 h 424756"/>
              <a:gd name="connsiteX1" fmla="*/ 183712 w 681481"/>
              <a:gd name="connsiteY1" fmla="*/ 393039 h 424756"/>
              <a:gd name="connsiteX2" fmla="*/ 244415 w 681481"/>
              <a:gd name="connsiteY2" fmla="*/ 369691 h 424756"/>
              <a:gd name="connsiteX3" fmla="*/ 437333 w 681481"/>
              <a:gd name="connsiteY3" fmla="*/ 289109 h 424756"/>
              <a:gd name="connsiteX4" fmla="*/ 549801 w 681481"/>
              <a:gd name="connsiteY4" fmla="*/ 228139 h 424756"/>
              <a:gd name="connsiteX5" fmla="*/ 575016 w 681481"/>
              <a:gd name="connsiteY5" fmla="*/ 192384 h 424756"/>
              <a:gd name="connsiteX6" fmla="*/ 606636 w 681481"/>
              <a:gd name="connsiteY6" fmla="*/ 127277 h 424756"/>
              <a:gd name="connsiteX7" fmla="*/ 681481 w 681481"/>
              <a:gd name="connsiteY7" fmla="*/ 0 h 424756"/>
              <a:gd name="connsiteX8" fmla="*/ 638922 w 681481"/>
              <a:gd name="connsiteY8" fmla="*/ 116604 h 424756"/>
              <a:gd name="connsiteX9" fmla="*/ 624914 w 681481"/>
              <a:gd name="connsiteY9" fmla="*/ 112602 h 424756"/>
              <a:gd name="connsiteX10" fmla="*/ 637188 w 681481"/>
              <a:gd name="connsiteY10" fmla="*/ 163433 h 424756"/>
              <a:gd name="connsiteX11" fmla="*/ 566611 w 681481"/>
              <a:gd name="connsiteY11" fmla="*/ 267496 h 424756"/>
              <a:gd name="connsiteX12" fmla="*/ 448406 w 681481"/>
              <a:gd name="connsiteY12" fmla="*/ 317793 h 424756"/>
              <a:gd name="connsiteX13" fmla="*/ 266429 w 681481"/>
              <a:gd name="connsiteY13" fmla="*/ 383433 h 424756"/>
              <a:gd name="connsiteX14" fmla="*/ 154361 w 681481"/>
              <a:gd name="connsiteY14" fmla="*/ 401978 h 424756"/>
              <a:gd name="connsiteX15" fmla="*/ 108599 w 681481"/>
              <a:gd name="connsiteY15" fmla="*/ 387969 h 424756"/>
              <a:gd name="connsiteX16" fmla="*/ 0 w 681481"/>
              <a:gd name="connsiteY16" fmla="*/ 394373 h 424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81" h="424756">
                <a:moveTo>
                  <a:pt x="0" y="394240"/>
                </a:moveTo>
                <a:cubicBezTo>
                  <a:pt x="60570" y="388903"/>
                  <a:pt x="120073" y="320462"/>
                  <a:pt x="183712" y="393039"/>
                </a:cubicBezTo>
                <a:cubicBezTo>
                  <a:pt x="189048" y="399176"/>
                  <a:pt x="234810" y="385168"/>
                  <a:pt x="244415" y="369691"/>
                </a:cubicBezTo>
                <a:cubicBezTo>
                  <a:pt x="296180" y="286574"/>
                  <a:pt x="346878" y="262960"/>
                  <a:pt x="437333" y="289109"/>
                </a:cubicBezTo>
                <a:cubicBezTo>
                  <a:pt x="515914" y="311790"/>
                  <a:pt x="522585" y="307787"/>
                  <a:pt x="549801" y="228139"/>
                </a:cubicBezTo>
                <a:cubicBezTo>
                  <a:pt x="554471" y="214531"/>
                  <a:pt x="563676" y="196253"/>
                  <a:pt x="575016" y="192384"/>
                </a:cubicBezTo>
                <a:cubicBezTo>
                  <a:pt x="611705" y="179709"/>
                  <a:pt x="599965" y="153960"/>
                  <a:pt x="606636" y="127277"/>
                </a:cubicBezTo>
                <a:cubicBezTo>
                  <a:pt x="618243" y="81516"/>
                  <a:pt x="655199" y="42159"/>
                  <a:pt x="681481" y="0"/>
                </a:cubicBezTo>
                <a:cubicBezTo>
                  <a:pt x="667339" y="38824"/>
                  <a:pt x="653197" y="77647"/>
                  <a:pt x="638922" y="116604"/>
                </a:cubicBezTo>
                <a:cubicBezTo>
                  <a:pt x="634253" y="115270"/>
                  <a:pt x="629583" y="113936"/>
                  <a:pt x="624914" y="112602"/>
                </a:cubicBezTo>
                <a:cubicBezTo>
                  <a:pt x="630517" y="135683"/>
                  <a:pt x="636120" y="158897"/>
                  <a:pt x="637188" y="163433"/>
                </a:cubicBezTo>
                <a:cubicBezTo>
                  <a:pt x="607703" y="206792"/>
                  <a:pt x="586490" y="236677"/>
                  <a:pt x="566611" y="267496"/>
                </a:cubicBezTo>
                <a:cubicBezTo>
                  <a:pt x="538461" y="311123"/>
                  <a:pt x="510310" y="344743"/>
                  <a:pt x="448406" y="317793"/>
                </a:cubicBezTo>
                <a:cubicBezTo>
                  <a:pt x="366890" y="282438"/>
                  <a:pt x="307387" y="306853"/>
                  <a:pt x="266429" y="383433"/>
                </a:cubicBezTo>
                <a:cubicBezTo>
                  <a:pt x="240413" y="431996"/>
                  <a:pt x="201856" y="437199"/>
                  <a:pt x="154361" y="401978"/>
                </a:cubicBezTo>
                <a:cubicBezTo>
                  <a:pt x="141686" y="392639"/>
                  <a:pt x="112735" y="383033"/>
                  <a:pt x="108599" y="387969"/>
                </a:cubicBezTo>
                <a:cubicBezTo>
                  <a:pt x="73245" y="430795"/>
                  <a:pt x="36689" y="405580"/>
                  <a:pt x="0" y="394373"/>
                </a:cubicBezTo>
                <a:close/>
              </a:path>
            </a:pathLst>
          </a:custGeom>
          <a:solidFill>
            <a:srgbClr val="919189"/>
          </a:solidFill>
          <a:ln w="133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1B640EF-7076-465E-844B-95D4EC3F01D5}"/>
              </a:ext>
            </a:extLst>
          </p:cNvPr>
          <p:cNvSpPr/>
          <p:nvPr/>
        </p:nvSpPr>
        <p:spPr>
          <a:xfrm>
            <a:off x="7273047" y="843606"/>
            <a:ext cx="507108" cy="840778"/>
          </a:xfrm>
          <a:custGeom>
            <a:avLst/>
            <a:gdLst>
              <a:gd name="connsiteX0" fmla="*/ 134 w 507108"/>
              <a:gd name="connsiteY0" fmla="*/ 133 h 840778"/>
              <a:gd name="connsiteX1" fmla="*/ 80716 w 507108"/>
              <a:gd name="connsiteY1" fmla="*/ 79248 h 840778"/>
              <a:gd name="connsiteX2" fmla="*/ 144488 w 507108"/>
              <a:gd name="connsiteY2" fmla="*/ 303918 h 840778"/>
              <a:gd name="connsiteX3" fmla="*/ 151025 w 507108"/>
              <a:gd name="connsiteY3" fmla="*/ 322463 h 840778"/>
              <a:gd name="connsiteX4" fmla="*/ 291911 w 507108"/>
              <a:gd name="connsiteY4" fmla="*/ 487363 h 840778"/>
              <a:gd name="connsiteX5" fmla="*/ 301784 w 507108"/>
              <a:gd name="connsiteY5" fmla="*/ 495768 h 840778"/>
              <a:gd name="connsiteX6" fmla="*/ 483361 w 507108"/>
              <a:gd name="connsiteY6" fmla="*/ 787412 h 840778"/>
              <a:gd name="connsiteX7" fmla="*/ 507109 w 507108"/>
              <a:gd name="connsiteY7" fmla="*/ 840778 h 840778"/>
              <a:gd name="connsiteX8" fmla="*/ 455210 w 507108"/>
              <a:gd name="connsiteY8" fmla="*/ 765399 h 840778"/>
              <a:gd name="connsiteX9" fmla="*/ 367557 w 507108"/>
              <a:gd name="connsiteY9" fmla="*/ 651596 h 840778"/>
              <a:gd name="connsiteX10" fmla="*/ 321129 w 507108"/>
              <a:gd name="connsiteY10" fmla="*/ 586357 h 840778"/>
              <a:gd name="connsiteX11" fmla="*/ 255756 w 507108"/>
              <a:gd name="connsiteY11" fmla="*/ 493900 h 840778"/>
              <a:gd name="connsiteX12" fmla="*/ 226805 w 507108"/>
              <a:gd name="connsiteY12" fmla="*/ 451608 h 840778"/>
              <a:gd name="connsiteX13" fmla="*/ 205058 w 507108"/>
              <a:gd name="connsiteY13" fmla="*/ 404646 h 840778"/>
              <a:gd name="connsiteX14" fmla="*/ 83918 w 507108"/>
              <a:gd name="connsiteY14" fmla="*/ 167302 h 840778"/>
              <a:gd name="connsiteX15" fmla="*/ 0 w 507108"/>
              <a:gd name="connsiteY15" fmla="*/ 0 h 840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07108" h="840778">
                <a:moveTo>
                  <a:pt x="134" y="133"/>
                </a:moveTo>
                <a:cubicBezTo>
                  <a:pt x="27884" y="26149"/>
                  <a:pt x="68041" y="47229"/>
                  <a:pt x="80716" y="79248"/>
                </a:cubicBezTo>
                <a:cubicBezTo>
                  <a:pt x="109267" y="151292"/>
                  <a:pt x="124076" y="228672"/>
                  <a:pt x="144488" y="303918"/>
                </a:cubicBezTo>
                <a:cubicBezTo>
                  <a:pt x="146223" y="310322"/>
                  <a:pt x="147023" y="317793"/>
                  <a:pt x="151025" y="322463"/>
                </a:cubicBezTo>
                <a:cubicBezTo>
                  <a:pt x="197720" y="377696"/>
                  <a:pt x="244816" y="432530"/>
                  <a:pt x="291911" y="487363"/>
                </a:cubicBezTo>
                <a:cubicBezTo>
                  <a:pt x="294713" y="490699"/>
                  <a:pt x="301117" y="492433"/>
                  <a:pt x="301784" y="495768"/>
                </a:cubicBezTo>
                <a:cubicBezTo>
                  <a:pt x="328200" y="613974"/>
                  <a:pt x="473889" y="657867"/>
                  <a:pt x="483361" y="787412"/>
                </a:cubicBezTo>
                <a:cubicBezTo>
                  <a:pt x="484695" y="805690"/>
                  <a:pt x="498971" y="823034"/>
                  <a:pt x="507109" y="840778"/>
                </a:cubicBezTo>
                <a:cubicBezTo>
                  <a:pt x="489365" y="815830"/>
                  <a:pt x="465750" y="793149"/>
                  <a:pt x="455210" y="765399"/>
                </a:cubicBezTo>
                <a:cubicBezTo>
                  <a:pt x="437066" y="717770"/>
                  <a:pt x="429862" y="668540"/>
                  <a:pt x="367557" y="651596"/>
                </a:cubicBezTo>
                <a:cubicBezTo>
                  <a:pt x="347678" y="646260"/>
                  <a:pt x="336738" y="608770"/>
                  <a:pt x="321129" y="586357"/>
                </a:cubicBezTo>
                <a:cubicBezTo>
                  <a:pt x="299649" y="555405"/>
                  <a:pt x="277502" y="524719"/>
                  <a:pt x="255756" y="493900"/>
                </a:cubicBezTo>
                <a:cubicBezTo>
                  <a:pt x="245883" y="479892"/>
                  <a:pt x="235076" y="466550"/>
                  <a:pt x="226805" y="451608"/>
                </a:cubicBezTo>
                <a:cubicBezTo>
                  <a:pt x="218399" y="436265"/>
                  <a:pt x="217199" y="411450"/>
                  <a:pt x="205058" y="404646"/>
                </a:cubicBezTo>
                <a:cubicBezTo>
                  <a:pt x="110734" y="351814"/>
                  <a:pt x="119540" y="248685"/>
                  <a:pt x="83918" y="167302"/>
                </a:cubicBezTo>
                <a:cubicBezTo>
                  <a:pt x="58836" y="110200"/>
                  <a:pt x="28151" y="55634"/>
                  <a:pt x="0" y="0"/>
                </a:cubicBezTo>
                <a:close/>
              </a:path>
            </a:pathLst>
          </a:custGeom>
          <a:solidFill>
            <a:srgbClr val="919189"/>
          </a:solidFill>
          <a:ln w="133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E3E1838-CACA-47DE-B2BB-98371E27647B}"/>
              </a:ext>
            </a:extLst>
          </p:cNvPr>
          <p:cNvSpPr/>
          <p:nvPr/>
        </p:nvSpPr>
        <p:spPr>
          <a:xfrm>
            <a:off x="3990918" y="3941390"/>
            <a:ext cx="361286" cy="411284"/>
          </a:xfrm>
          <a:custGeom>
            <a:avLst/>
            <a:gdLst>
              <a:gd name="connsiteX0" fmla="*/ 267363 w 361286"/>
              <a:gd name="connsiteY0" fmla="*/ 411284 h 411284"/>
              <a:gd name="connsiteX1" fmla="*/ 189315 w 361286"/>
              <a:gd name="connsiteY1" fmla="*/ 364322 h 411284"/>
              <a:gd name="connsiteX2" fmla="*/ 169036 w 361286"/>
              <a:gd name="connsiteY2" fmla="*/ 322964 h 411284"/>
              <a:gd name="connsiteX3" fmla="*/ 244415 w 361286"/>
              <a:gd name="connsiteY3" fmla="*/ 136450 h 411284"/>
              <a:gd name="connsiteX4" fmla="*/ 340207 w 361286"/>
              <a:gd name="connsiteY4" fmla="*/ 133248 h 411284"/>
              <a:gd name="connsiteX5" fmla="*/ 285374 w 361286"/>
              <a:gd name="connsiteY5" fmla="*/ 95492 h 411284"/>
              <a:gd name="connsiteX6" fmla="*/ 193051 w 361286"/>
              <a:gd name="connsiteY6" fmla="*/ 41859 h 411284"/>
              <a:gd name="connsiteX7" fmla="*/ 44961 w 361286"/>
              <a:gd name="connsiteY7" fmla="*/ 100295 h 411284"/>
              <a:gd name="connsiteX8" fmla="*/ 0 w 361286"/>
              <a:gd name="connsiteY8" fmla="*/ 171271 h 411284"/>
              <a:gd name="connsiteX9" fmla="*/ 139952 w 361286"/>
              <a:gd name="connsiteY9" fmla="*/ 3569 h 411284"/>
              <a:gd name="connsiteX10" fmla="*/ 183045 w 361286"/>
              <a:gd name="connsiteY10" fmla="*/ 5571 h 411284"/>
              <a:gd name="connsiteX11" fmla="*/ 334603 w 361286"/>
              <a:gd name="connsiteY11" fmla="*/ 100695 h 411284"/>
              <a:gd name="connsiteX12" fmla="*/ 361286 w 361286"/>
              <a:gd name="connsiteY12" fmla="*/ 147123 h 411284"/>
              <a:gd name="connsiteX13" fmla="*/ 305252 w 361286"/>
              <a:gd name="connsiteY13" fmla="*/ 167002 h 411284"/>
              <a:gd name="connsiteX14" fmla="*/ 168369 w 361286"/>
              <a:gd name="connsiteY14" fmla="*/ 209962 h 411284"/>
              <a:gd name="connsiteX15" fmla="*/ 163566 w 361286"/>
              <a:gd name="connsiteY15" fmla="*/ 250253 h 411284"/>
              <a:gd name="connsiteX16" fmla="*/ 267363 w 361286"/>
              <a:gd name="connsiteY16" fmla="*/ 411284 h 411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1286" h="411284">
                <a:moveTo>
                  <a:pt x="267363" y="411284"/>
                </a:moveTo>
                <a:cubicBezTo>
                  <a:pt x="241080" y="395941"/>
                  <a:pt x="213196" y="382733"/>
                  <a:pt x="189315" y="364322"/>
                </a:cubicBezTo>
                <a:cubicBezTo>
                  <a:pt x="178375" y="355917"/>
                  <a:pt x="175173" y="337239"/>
                  <a:pt x="169036" y="322964"/>
                </a:cubicBezTo>
                <a:cubicBezTo>
                  <a:pt x="115670" y="199822"/>
                  <a:pt x="120206" y="183946"/>
                  <a:pt x="244415" y="136450"/>
                </a:cubicBezTo>
                <a:cubicBezTo>
                  <a:pt x="268830" y="127111"/>
                  <a:pt x="303118" y="143388"/>
                  <a:pt x="340207" y="133248"/>
                </a:cubicBezTo>
                <a:cubicBezTo>
                  <a:pt x="321929" y="120574"/>
                  <a:pt x="304318" y="106966"/>
                  <a:pt x="285374" y="95492"/>
                </a:cubicBezTo>
                <a:cubicBezTo>
                  <a:pt x="254822" y="77081"/>
                  <a:pt x="220934" y="63472"/>
                  <a:pt x="193051" y="41859"/>
                </a:cubicBezTo>
                <a:cubicBezTo>
                  <a:pt x="157829" y="14376"/>
                  <a:pt x="79915" y="43193"/>
                  <a:pt x="44961" y="100295"/>
                </a:cubicBezTo>
                <a:cubicBezTo>
                  <a:pt x="30285" y="124176"/>
                  <a:pt x="14942" y="147657"/>
                  <a:pt x="0" y="171271"/>
                </a:cubicBezTo>
                <a:cubicBezTo>
                  <a:pt x="5737" y="81350"/>
                  <a:pt x="67107" y="36923"/>
                  <a:pt x="139952" y="3569"/>
                </a:cubicBezTo>
                <a:cubicBezTo>
                  <a:pt x="151826" y="-1901"/>
                  <a:pt x="171704" y="-967"/>
                  <a:pt x="183045" y="5571"/>
                </a:cubicBezTo>
                <a:cubicBezTo>
                  <a:pt x="234809" y="35322"/>
                  <a:pt x="285774" y="66541"/>
                  <a:pt x="334603" y="100695"/>
                </a:cubicBezTo>
                <a:cubicBezTo>
                  <a:pt x="347812" y="109901"/>
                  <a:pt x="352615" y="131380"/>
                  <a:pt x="361286" y="147123"/>
                </a:cubicBezTo>
                <a:cubicBezTo>
                  <a:pt x="342342" y="154328"/>
                  <a:pt x="317660" y="173006"/>
                  <a:pt x="305252" y="167002"/>
                </a:cubicBezTo>
                <a:cubicBezTo>
                  <a:pt x="244015" y="136984"/>
                  <a:pt x="212529" y="192885"/>
                  <a:pt x="168369" y="209962"/>
                </a:cubicBezTo>
                <a:cubicBezTo>
                  <a:pt x="162232" y="212363"/>
                  <a:pt x="159430" y="238245"/>
                  <a:pt x="163566" y="250253"/>
                </a:cubicBezTo>
                <a:cubicBezTo>
                  <a:pt x="185313" y="311890"/>
                  <a:pt x="203457" y="376596"/>
                  <a:pt x="267363" y="411284"/>
                </a:cubicBezTo>
                <a:close/>
              </a:path>
            </a:pathLst>
          </a:custGeom>
          <a:solidFill>
            <a:srgbClr val="919189"/>
          </a:solidFill>
          <a:ln w="133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CDCCC01-A174-4082-B2F7-BA1602471F76}"/>
              </a:ext>
            </a:extLst>
          </p:cNvPr>
          <p:cNvSpPr/>
          <p:nvPr/>
        </p:nvSpPr>
        <p:spPr>
          <a:xfrm>
            <a:off x="8463772" y="4026475"/>
            <a:ext cx="102013" cy="165567"/>
          </a:xfrm>
          <a:custGeom>
            <a:avLst/>
            <a:gdLst>
              <a:gd name="connsiteX0" fmla="*/ 50164 w 102013"/>
              <a:gd name="connsiteY0" fmla="*/ 0 h 165567"/>
              <a:gd name="connsiteX1" fmla="*/ 70843 w 102013"/>
              <a:gd name="connsiteY1" fmla="*/ 108466 h 165567"/>
              <a:gd name="connsiteX2" fmla="*/ 10273 w 102013"/>
              <a:gd name="connsiteY2" fmla="*/ 165567 h 165567"/>
              <a:gd name="connsiteX3" fmla="*/ 87120 w 102013"/>
              <a:gd name="connsiteY3" fmla="*/ 34821 h 165567"/>
              <a:gd name="connsiteX4" fmla="*/ 12141 w 102013"/>
              <a:gd name="connsiteY4" fmla="*/ 56301 h 165567"/>
              <a:gd name="connsiteX5" fmla="*/ 0 w 102013"/>
              <a:gd name="connsiteY5" fmla="*/ 44560 h 165567"/>
              <a:gd name="connsiteX6" fmla="*/ 50164 w 102013"/>
              <a:gd name="connsiteY6" fmla="*/ 0 h 165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013" h="165567">
                <a:moveTo>
                  <a:pt x="50164" y="0"/>
                </a:moveTo>
                <a:cubicBezTo>
                  <a:pt x="113002" y="36289"/>
                  <a:pt x="117271" y="56434"/>
                  <a:pt x="70843" y="108466"/>
                </a:cubicBezTo>
                <a:cubicBezTo>
                  <a:pt x="52432" y="129145"/>
                  <a:pt x="30552" y="146622"/>
                  <a:pt x="10273" y="165567"/>
                </a:cubicBezTo>
                <a:cubicBezTo>
                  <a:pt x="32553" y="127678"/>
                  <a:pt x="54834" y="89788"/>
                  <a:pt x="87120" y="34821"/>
                </a:cubicBezTo>
                <a:cubicBezTo>
                  <a:pt x="49897" y="45494"/>
                  <a:pt x="30952" y="50831"/>
                  <a:pt x="12141" y="56301"/>
                </a:cubicBezTo>
                <a:cubicBezTo>
                  <a:pt x="8138" y="52432"/>
                  <a:pt x="4003" y="48430"/>
                  <a:pt x="0" y="44560"/>
                </a:cubicBezTo>
                <a:cubicBezTo>
                  <a:pt x="16677" y="29752"/>
                  <a:pt x="33354" y="14809"/>
                  <a:pt x="50164" y="0"/>
                </a:cubicBezTo>
                <a:close/>
              </a:path>
            </a:pathLst>
          </a:custGeom>
          <a:solidFill>
            <a:srgbClr val="919189"/>
          </a:solidFill>
          <a:ln w="133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D2B816-915C-4422-8510-3DE48EE2D9FD}"/>
              </a:ext>
            </a:extLst>
          </p:cNvPr>
          <p:cNvSpPr txBox="1"/>
          <p:nvPr/>
        </p:nvSpPr>
        <p:spPr>
          <a:xfrm>
            <a:off x="614030" y="1476165"/>
            <a:ext cx="35874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altLang="ko-KR" sz="2400" b="1" dirty="0">
                <a:solidFill>
                  <a:srgbClr val="B9112C"/>
                </a:solidFill>
                <a:latin typeface="+mj-lt"/>
              </a:rPr>
              <a:t>EVOLUȚIA COMPANIILOR DE IMPACT DIN ECONOMIA ROMÂNEASCĂ</a:t>
            </a:r>
            <a:endParaRPr lang="ko-KR" altLang="en-US" sz="2400" b="1" dirty="0">
              <a:solidFill>
                <a:srgbClr val="B9112C"/>
              </a:solidFill>
              <a:latin typeface="+mj-lt"/>
            </a:endParaRPr>
          </a:p>
        </p:txBody>
      </p:sp>
      <p:pic>
        <p:nvPicPr>
          <p:cNvPr id="1466" name="Graphic 1465">
            <a:extLst>
              <a:ext uri="{FF2B5EF4-FFF2-40B4-BE49-F238E27FC236}">
                <a16:creationId xmlns:a16="http://schemas.microsoft.com/office/drawing/2014/main" id="{A1825B43-32D9-45D9-9C6A-92A643603F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9792" y="326379"/>
            <a:ext cx="1876163" cy="816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7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직사각형 31">
            <a:extLst>
              <a:ext uri="{FF2B5EF4-FFF2-40B4-BE49-F238E27FC236}">
                <a16:creationId xmlns:a16="http://schemas.microsoft.com/office/drawing/2014/main" id="{893038C2-7E56-455B-B21F-6B35C01E64FF}"/>
              </a:ext>
            </a:extLst>
          </p:cNvPr>
          <p:cNvSpPr/>
          <p:nvPr/>
        </p:nvSpPr>
        <p:spPr>
          <a:xfrm>
            <a:off x="0" y="4312919"/>
            <a:ext cx="9144000" cy="830580"/>
          </a:xfrm>
          <a:prstGeom prst="rect">
            <a:avLst/>
          </a:prstGeom>
          <a:solidFill>
            <a:srgbClr val="B9112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ko-KR" alt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F58137-F196-420C-82A5-9D20709E5E2D}"/>
              </a:ext>
            </a:extLst>
          </p:cNvPr>
          <p:cNvSpPr txBox="1"/>
          <p:nvPr/>
        </p:nvSpPr>
        <p:spPr>
          <a:xfrm>
            <a:off x="722668" y="469486"/>
            <a:ext cx="64764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altLang="ko-KR" sz="3200" b="1" dirty="0">
                <a:solidFill>
                  <a:srgbClr val="B9102F"/>
                </a:solidFill>
                <a:latin typeface="+mj-lt"/>
              </a:rPr>
              <a:t>Starea economiei la începutul lui 2022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6EC3D0-5F3F-41DF-9C82-33F493B3284E}"/>
              </a:ext>
            </a:extLst>
          </p:cNvPr>
          <p:cNvSpPr txBox="1"/>
          <p:nvPr/>
        </p:nvSpPr>
        <p:spPr>
          <a:xfrm>
            <a:off x="722668" y="1780915"/>
            <a:ext cx="832591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o-RO" sz="1400" dirty="0">
                <a:solidFill>
                  <a:schemeClr val="bg1">
                    <a:lumMod val="50000"/>
                  </a:schemeClr>
                </a:solidFill>
              </a:rPr>
              <a:t>Stratificarea companiilor în funcție de valoarea activelor totale în 2022 și ponderea companiilor de impact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o-RO" sz="1400" dirty="0">
                <a:solidFill>
                  <a:schemeClr val="bg1">
                    <a:lumMod val="50000"/>
                  </a:schemeClr>
                </a:solidFill>
              </a:rPr>
              <a:t>Cum au evoluat companiile de impact și segmentarea lor în funcție de riscul financiar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o-RO" sz="1400" dirty="0">
                <a:solidFill>
                  <a:schemeClr val="bg1">
                    <a:lumMod val="50000"/>
                  </a:schemeClr>
                </a:solidFill>
              </a:rPr>
              <a:t>Companiile de impact în insolvență iminentă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o-RO" sz="1400" dirty="0">
                <a:solidFill>
                  <a:schemeClr val="bg1">
                    <a:lumMod val="50000"/>
                  </a:schemeClr>
                </a:solidFill>
              </a:rPr>
              <a:t>Companiile de impact restructurabile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o-RO" sz="1400" dirty="0">
                <a:solidFill>
                  <a:schemeClr val="bg1">
                    <a:lumMod val="50000"/>
                  </a:schemeClr>
                </a:solidFill>
              </a:rPr>
              <a:t>Companiile de impact deținute de stat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o-RO" sz="1400" dirty="0">
                <a:solidFill>
                  <a:schemeClr val="bg1">
                    <a:lumMod val="50000"/>
                  </a:schemeClr>
                </a:solidFill>
              </a:rPr>
              <a:t>Semnale de alarmă și mecanisme de redresare</a:t>
            </a:r>
          </a:p>
          <a:p>
            <a:endParaRPr lang="ro-RO" sz="1400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ro-RO" sz="14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endParaRPr lang="ro-RO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o-RO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o-RO" sz="14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A7A1325-27E1-4DE6-A926-29A85DB7D9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6945" y="196650"/>
            <a:ext cx="1253097" cy="54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97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타원 6">
            <a:extLst>
              <a:ext uri="{FF2B5EF4-FFF2-40B4-BE49-F238E27FC236}">
                <a16:creationId xmlns:a16="http://schemas.microsoft.com/office/drawing/2014/main" id="{6BFBEC14-A3AA-489B-853E-D32F755CE6E0}"/>
              </a:ext>
            </a:extLst>
          </p:cNvPr>
          <p:cNvSpPr/>
          <p:nvPr/>
        </p:nvSpPr>
        <p:spPr>
          <a:xfrm>
            <a:off x="4507568" y="2992241"/>
            <a:ext cx="1790015" cy="1771109"/>
          </a:xfrm>
          <a:prstGeom prst="ellipse">
            <a:avLst/>
          </a:prstGeom>
          <a:solidFill>
            <a:schemeClr val="accent6"/>
          </a:solidFill>
          <a:ln w="38100">
            <a:noFill/>
          </a:ln>
          <a:effectLst>
            <a:outerShdw blurRad="152400" dir="5400000" sx="90000" sy="-19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o-RO" altLang="ko-KR" b="1" dirty="0"/>
              <a:t>Cifra de afaceri: 270 MLD. EUR.</a:t>
            </a:r>
            <a:endParaRPr lang="ko-KR" altLang="en-US" b="1" dirty="0"/>
          </a:p>
        </p:txBody>
      </p:sp>
      <p:sp>
        <p:nvSpPr>
          <p:cNvPr id="33" name="Arrow: Down 32">
            <a:extLst>
              <a:ext uri="{FF2B5EF4-FFF2-40B4-BE49-F238E27FC236}">
                <a16:creationId xmlns:a16="http://schemas.microsoft.com/office/drawing/2014/main" id="{C8A80EAB-4EAA-4FBF-8921-1AAAFA012A6F}"/>
              </a:ext>
            </a:extLst>
          </p:cNvPr>
          <p:cNvSpPr/>
          <p:nvPr/>
        </p:nvSpPr>
        <p:spPr>
          <a:xfrm rot="20267742">
            <a:off x="4434255" y="2014770"/>
            <a:ext cx="865024" cy="1254363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타원 4">
            <a:extLst>
              <a:ext uri="{FF2B5EF4-FFF2-40B4-BE49-F238E27FC236}">
                <a16:creationId xmlns:a16="http://schemas.microsoft.com/office/drawing/2014/main" id="{E8582A4F-8BCB-4527-983F-850823C1EF6A}"/>
              </a:ext>
            </a:extLst>
          </p:cNvPr>
          <p:cNvSpPr/>
          <p:nvPr/>
        </p:nvSpPr>
        <p:spPr>
          <a:xfrm>
            <a:off x="1940032" y="2797425"/>
            <a:ext cx="2009776" cy="2009776"/>
          </a:xfrm>
          <a:prstGeom prst="ellipse">
            <a:avLst/>
          </a:prstGeom>
          <a:solidFill>
            <a:schemeClr val="accent4"/>
          </a:solidFill>
          <a:ln w="38100">
            <a:noFill/>
          </a:ln>
          <a:effectLst>
            <a:outerShdw blurRad="152400" dir="5400000" sx="90000" sy="-19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altLang="ko-KR" sz="1100" b="1" dirty="0"/>
              <a:t>COMPANII DE IMPACT: </a:t>
            </a:r>
            <a:r>
              <a:rPr lang="ro-RO" altLang="ko-KR" sz="2400" b="1" dirty="0">
                <a:latin typeface="+mj-lt"/>
              </a:rPr>
              <a:t>32.027</a:t>
            </a:r>
            <a:endParaRPr lang="ko-KR" altLang="en-US" sz="2400" b="1" dirty="0">
              <a:latin typeface="+mj-lt"/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EAFD4C3B-DFBD-4C4E-BDDC-3E2732613E3D}"/>
              </a:ext>
            </a:extLst>
          </p:cNvPr>
          <p:cNvSpPr/>
          <p:nvPr/>
        </p:nvSpPr>
        <p:spPr>
          <a:xfrm rot="19605606">
            <a:off x="1666832" y="2013377"/>
            <a:ext cx="865024" cy="1254363"/>
          </a:xfrm>
          <a:prstGeom prst="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직사각형 106">
            <a:extLst>
              <a:ext uri="{FF2B5EF4-FFF2-40B4-BE49-F238E27FC236}">
                <a16:creationId xmlns:a16="http://schemas.microsoft.com/office/drawing/2014/main" id="{ECBE0F6D-C1C6-4288-949D-54CAB895E1FE}"/>
              </a:ext>
            </a:extLst>
          </p:cNvPr>
          <p:cNvSpPr/>
          <p:nvPr/>
        </p:nvSpPr>
        <p:spPr>
          <a:xfrm>
            <a:off x="1943445" y="255294"/>
            <a:ext cx="1502226" cy="569585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381000" dist="1270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o-RO" altLang="ko-KR" sz="1100" b="1" i="1" dirty="0"/>
              <a:t>236.847 au participare străină la capital</a:t>
            </a:r>
            <a:endParaRPr lang="en-US" altLang="ko-KR" sz="1100" b="1" i="1" dirty="0"/>
          </a:p>
        </p:txBody>
      </p:sp>
      <p:sp>
        <p:nvSpPr>
          <p:cNvPr id="111" name="타원 1">
            <a:extLst>
              <a:ext uri="{FF2B5EF4-FFF2-40B4-BE49-F238E27FC236}">
                <a16:creationId xmlns:a16="http://schemas.microsoft.com/office/drawing/2014/main" id="{E52E5C4A-699C-4D64-A6F4-883B160D51C1}"/>
              </a:ext>
            </a:extLst>
          </p:cNvPr>
          <p:cNvSpPr/>
          <p:nvPr/>
        </p:nvSpPr>
        <p:spPr>
          <a:xfrm>
            <a:off x="361225" y="361791"/>
            <a:ext cx="2009776" cy="2009776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noFill/>
          </a:ln>
          <a:effectLst>
            <a:outerShdw blurRad="152400" dir="5400000" sx="90000" sy="-19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altLang="ko-KR" sz="1100" b="1" dirty="0"/>
              <a:t>COMPANII LA NIVEL NAȚIONAL: </a:t>
            </a:r>
            <a:r>
              <a:rPr lang="ro-RO" altLang="ko-KR" sz="2400" b="1" dirty="0">
                <a:latin typeface="+mj-lt"/>
              </a:rPr>
              <a:t>785.912</a:t>
            </a:r>
            <a:endParaRPr lang="ko-KR" altLang="en-US" b="1" dirty="0">
              <a:latin typeface="+mj-lt"/>
            </a:endParaRPr>
          </a:p>
        </p:txBody>
      </p:sp>
      <p:sp>
        <p:nvSpPr>
          <p:cNvPr id="113" name="타원 5">
            <a:extLst>
              <a:ext uri="{FF2B5EF4-FFF2-40B4-BE49-F238E27FC236}">
                <a16:creationId xmlns:a16="http://schemas.microsoft.com/office/drawing/2014/main" id="{185D4661-AEC5-480B-A458-B58A3E3A6778}"/>
              </a:ext>
            </a:extLst>
          </p:cNvPr>
          <p:cNvSpPr/>
          <p:nvPr/>
        </p:nvSpPr>
        <p:spPr>
          <a:xfrm>
            <a:off x="3469795" y="387665"/>
            <a:ext cx="1932781" cy="1892414"/>
          </a:xfrm>
          <a:prstGeom prst="ellipse">
            <a:avLst/>
          </a:prstGeom>
          <a:solidFill>
            <a:schemeClr val="bg1">
              <a:lumMod val="50000"/>
            </a:schemeClr>
          </a:solidFill>
          <a:ln w="38100">
            <a:noFill/>
          </a:ln>
          <a:effectLst>
            <a:outerShdw blurRad="152400" dir="5400000" sx="90000" sy="-19000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altLang="ko-KR" sz="1400" b="1" dirty="0"/>
              <a:t>CIFRA DE AFACERI: </a:t>
            </a:r>
            <a:r>
              <a:rPr lang="ro-RO" altLang="ko-KR" sz="2000" b="1" dirty="0">
                <a:latin typeface="+mj-lt"/>
              </a:rPr>
              <a:t>386</a:t>
            </a:r>
            <a:r>
              <a:rPr lang="en-US" altLang="ko-KR" sz="2000" b="1" dirty="0">
                <a:latin typeface="+mj-lt"/>
              </a:rPr>
              <a:t> </a:t>
            </a:r>
            <a:r>
              <a:rPr lang="ro-RO" altLang="ko-KR" sz="2000" b="1" dirty="0">
                <a:latin typeface="+mj-lt"/>
              </a:rPr>
              <a:t>MLD.</a:t>
            </a:r>
            <a:r>
              <a:rPr lang="en-US" altLang="ko-KR" sz="2000" b="1" dirty="0">
                <a:latin typeface="+mj-lt"/>
              </a:rPr>
              <a:t> </a:t>
            </a:r>
            <a:r>
              <a:rPr lang="ro-RO" altLang="ko-KR" sz="2000" b="1" dirty="0">
                <a:latin typeface="+mj-lt"/>
              </a:rPr>
              <a:t>EUR.</a:t>
            </a:r>
            <a:endParaRPr lang="ko-KR" altLang="en-US" sz="2000" b="1" dirty="0">
              <a:latin typeface="+mj-lt"/>
            </a:endParaRPr>
          </a:p>
        </p:txBody>
      </p:sp>
      <p:grpSp>
        <p:nvGrpSpPr>
          <p:cNvPr id="117" name="그룹 40">
            <a:extLst>
              <a:ext uri="{FF2B5EF4-FFF2-40B4-BE49-F238E27FC236}">
                <a16:creationId xmlns:a16="http://schemas.microsoft.com/office/drawing/2014/main" id="{471C95ED-B06F-41C0-935C-2ACFD3F64498}"/>
              </a:ext>
            </a:extLst>
          </p:cNvPr>
          <p:cNvGrpSpPr/>
          <p:nvPr/>
        </p:nvGrpSpPr>
        <p:grpSpPr>
          <a:xfrm flipH="1">
            <a:off x="4680925" y="1969107"/>
            <a:ext cx="1103313" cy="896974"/>
            <a:chOff x="2967038" y="1898651"/>
            <a:chExt cx="119062" cy="103188"/>
          </a:xfrm>
        </p:grpSpPr>
        <p:sp>
          <p:nvSpPr>
            <p:cNvPr id="118" name="Freeform 40267">
              <a:extLst>
                <a:ext uri="{FF2B5EF4-FFF2-40B4-BE49-F238E27FC236}">
                  <a16:creationId xmlns:a16="http://schemas.microsoft.com/office/drawing/2014/main" id="{B9439C20-D9F8-41F1-BB17-325AF410B5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7038" y="1898651"/>
              <a:ext cx="79375" cy="73025"/>
            </a:xfrm>
            <a:custGeom>
              <a:avLst/>
              <a:gdLst>
                <a:gd name="T0" fmla="*/ 50 w 50"/>
                <a:gd name="T1" fmla="*/ 8 h 46"/>
                <a:gd name="T2" fmla="*/ 19 w 50"/>
                <a:gd name="T3" fmla="*/ 0 h 46"/>
                <a:gd name="T4" fmla="*/ 0 w 50"/>
                <a:gd name="T5" fmla="*/ 40 h 46"/>
                <a:gd name="T6" fmla="*/ 33 w 50"/>
                <a:gd name="T7" fmla="*/ 46 h 46"/>
                <a:gd name="T8" fmla="*/ 50 w 50"/>
                <a:gd name="T9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6">
                  <a:moveTo>
                    <a:pt x="50" y="8"/>
                  </a:moveTo>
                  <a:lnTo>
                    <a:pt x="19" y="0"/>
                  </a:lnTo>
                  <a:lnTo>
                    <a:pt x="0" y="40"/>
                  </a:lnTo>
                  <a:lnTo>
                    <a:pt x="33" y="46"/>
                  </a:lnTo>
                  <a:lnTo>
                    <a:pt x="50" y="8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19" name="Freeform 40268">
              <a:extLst>
                <a:ext uri="{FF2B5EF4-FFF2-40B4-BE49-F238E27FC236}">
                  <a16:creationId xmlns:a16="http://schemas.microsoft.com/office/drawing/2014/main" id="{DED09C95-8BFD-4A85-A958-EE9ACCBB66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7038" y="1962151"/>
              <a:ext cx="88900" cy="39688"/>
            </a:xfrm>
            <a:custGeom>
              <a:avLst/>
              <a:gdLst>
                <a:gd name="T0" fmla="*/ 33 w 56"/>
                <a:gd name="T1" fmla="*/ 6 h 25"/>
                <a:gd name="T2" fmla="*/ 0 w 56"/>
                <a:gd name="T3" fmla="*/ 0 h 25"/>
                <a:gd name="T4" fmla="*/ 23 w 56"/>
                <a:gd name="T5" fmla="*/ 18 h 25"/>
                <a:gd name="T6" fmla="*/ 56 w 56"/>
                <a:gd name="T7" fmla="*/ 25 h 25"/>
                <a:gd name="T8" fmla="*/ 33 w 56"/>
                <a:gd name="T9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25">
                  <a:moveTo>
                    <a:pt x="33" y="6"/>
                  </a:moveTo>
                  <a:lnTo>
                    <a:pt x="0" y="0"/>
                  </a:lnTo>
                  <a:lnTo>
                    <a:pt x="23" y="18"/>
                  </a:lnTo>
                  <a:lnTo>
                    <a:pt x="56" y="25"/>
                  </a:lnTo>
                  <a:lnTo>
                    <a:pt x="33" y="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0" name="Freeform 40269">
              <a:extLst>
                <a:ext uri="{FF2B5EF4-FFF2-40B4-BE49-F238E27FC236}">
                  <a16:creationId xmlns:a16="http://schemas.microsoft.com/office/drawing/2014/main" id="{E69BBB08-55BC-487D-B026-2D8643163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9425" y="1911351"/>
              <a:ext cx="66675" cy="90488"/>
            </a:xfrm>
            <a:custGeom>
              <a:avLst/>
              <a:gdLst>
                <a:gd name="T0" fmla="*/ 17 w 42"/>
                <a:gd name="T1" fmla="*/ 0 h 57"/>
                <a:gd name="T2" fmla="*/ 0 w 42"/>
                <a:gd name="T3" fmla="*/ 38 h 57"/>
                <a:gd name="T4" fmla="*/ 23 w 42"/>
                <a:gd name="T5" fmla="*/ 57 h 57"/>
                <a:gd name="T6" fmla="*/ 42 w 42"/>
                <a:gd name="T7" fmla="*/ 19 h 57"/>
                <a:gd name="T8" fmla="*/ 17 w 42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7">
                  <a:moveTo>
                    <a:pt x="17" y="0"/>
                  </a:moveTo>
                  <a:lnTo>
                    <a:pt x="0" y="38"/>
                  </a:lnTo>
                  <a:lnTo>
                    <a:pt x="23" y="57"/>
                  </a:lnTo>
                  <a:lnTo>
                    <a:pt x="42" y="1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26" name="그룹 48">
            <a:extLst>
              <a:ext uri="{FF2B5EF4-FFF2-40B4-BE49-F238E27FC236}">
                <a16:creationId xmlns:a16="http://schemas.microsoft.com/office/drawing/2014/main" id="{1FE3E217-03B1-4259-A2A3-80F28E40B583}"/>
              </a:ext>
            </a:extLst>
          </p:cNvPr>
          <p:cNvGrpSpPr/>
          <p:nvPr/>
        </p:nvGrpSpPr>
        <p:grpSpPr>
          <a:xfrm rot="20359046">
            <a:off x="1808189" y="1811588"/>
            <a:ext cx="961838" cy="872673"/>
            <a:chOff x="2967038" y="1898651"/>
            <a:chExt cx="119064" cy="103188"/>
          </a:xfrm>
        </p:grpSpPr>
        <p:sp>
          <p:nvSpPr>
            <p:cNvPr id="127" name="Freeform 40267">
              <a:extLst>
                <a:ext uri="{FF2B5EF4-FFF2-40B4-BE49-F238E27FC236}">
                  <a16:creationId xmlns:a16="http://schemas.microsoft.com/office/drawing/2014/main" id="{0D392DFD-5E26-4223-B3CC-50F213CAE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7038" y="1898651"/>
              <a:ext cx="79375" cy="73025"/>
            </a:xfrm>
            <a:custGeom>
              <a:avLst/>
              <a:gdLst>
                <a:gd name="T0" fmla="*/ 50 w 50"/>
                <a:gd name="T1" fmla="*/ 8 h 46"/>
                <a:gd name="T2" fmla="*/ 19 w 50"/>
                <a:gd name="T3" fmla="*/ 0 h 46"/>
                <a:gd name="T4" fmla="*/ 0 w 50"/>
                <a:gd name="T5" fmla="*/ 40 h 46"/>
                <a:gd name="T6" fmla="*/ 33 w 50"/>
                <a:gd name="T7" fmla="*/ 46 h 46"/>
                <a:gd name="T8" fmla="*/ 50 w 50"/>
                <a:gd name="T9" fmla="*/ 8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46">
                  <a:moveTo>
                    <a:pt x="50" y="8"/>
                  </a:moveTo>
                  <a:lnTo>
                    <a:pt x="19" y="0"/>
                  </a:lnTo>
                  <a:lnTo>
                    <a:pt x="0" y="40"/>
                  </a:lnTo>
                  <a:lnTo>
                    <a:pt x="33" y="46"/>
                  </a:lnTo>
                  <a:lnTo>
                    <a:pt x="50" y="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8" name="Freeform 40268">
              <a:extLst>
                <a:ext uri="{FF2B5EF4-FFF2-40B4-BE49-F238E27FC236}">
                  <a16:creationId xmlns:a16="http://schemas.microsoft.com/office/drawing/2014/main" id="{02D034F6-641E-4234-BD43-510234A1F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7038" y="1962151"/>
              <a:ext cx="88900" cy="39688"/>
            </a:xfrm>
            <a:custGeom>
              <a:avLst/>
              <a:gdLst>
                <a:gd name="T0" fmla="*/ 33 w 56"/>
                <a:gd name="T1" fmla="*/ 6 h 25"/>
                <a:gd name="T2" fmla="*/ 0 w 56"/>
                <a:gd name="T3" fmla="*/ 0 h 25"/>
                <a:gd name="T4" fmla="*/ 23 w 56"/>
                <a:gd name="T5" fmla="*/ 18 h 25"/>
                <a:gd name="T6" fmla="*/ 56 w 56"/>
                <a:gd name="T7" fmla="*/ 25 h 25"/>
                <a:gd name="T8" fmla="*/ 33 w 56"/>
                <a:gd name="T9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25">
                  <a:moveTo>
                    <a:pt x="33" y="6"/>
                  </a:moveTo>
                  <a:lnTo>
                    <a:pt x="0" y="0"/>
                  </a:lnTo>
                  <a:lnTo>
                    <a:pt x="23" y="18"/>
                  </a:lnTo>
                  <a:lnTo>
                    <a:pt x="56" y="25"/>
                  </a:lnTo>
                  <a:lnTo>
                    <a:pt x="33" y="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9" name="Freeform 40269">
              <a:extLst>
                <a:ext uri="{FF2B5EF4-FFF2-40B4-BE49-F238E27FC236}">
                  <a16:creationId xmlns:a16="http://schemas.microsoft.com/office/drawing/2014/main" id="{186B72A6-B191-404F-B2C8-29DFC29D6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9427" y="1911351"/>
              <a:ext cx="66675" cy="90488"/>
            </a:xfrm>
            <a:custGeom>
              <a:avLst/>
              <a:gdLst>
                <a:gd name="T0" fmla="*/ 17 w 42"/>
                <a:gd name="T1" fmla="*/ 0 h 57"/>
                <a:gd name="T2" fmla="*/ 0 w 42"/>
                <a:gd name="T3" fmla="*/ 38 h 57"/>
                <a:gd name="T4" fmla="*/ 23 w 42"/>
                <a:gd name="T5" fmla="*/ 57 h 57"/>
                <a:gd name="T6" fmla="*/ 42 w 42"/>
                <a:gd name="T7" fmla="*/ 19 h 57"/>
                <a:gd name="T8" fmla="*/ 17 w 42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57">
                  <a:moveTo>
                    <a:pt x="17" y="0"/>
                  </a:moveTo>
                  <a:lnTo>
                    <a:pt x="0" y="38"/>
                  </a:lnTo>
                  <a:lnTo>
                    <a:pt x="23" y="57"/>
                  </a:lnTo>
                  <a:lnTo>
                    <a:pt x="42" y="1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34" name="직사각형 106">
            <a:extLst>
              <a:ext uri="{FF2B5EF4-FFF2-40B4-BE49-F238E27FC236}">
                <a16:creationId xmlns:a16="http://schemas.microsoft.com/office/drawing/2014/main" id="{CB0BD3AB-57D3-42D4-AF71-52C0149A0303}"/>
              </a:ext>
            </a:extLst>
          </p:cNvPr>
          <p:cNvSpPr/>
          <p:nvPr/>
        </p:nvSpPr>
        <p:spPr>
          <a:xfrm>
            <a:off x="6267549" y="2095267"/>
            <a:ext cx="2786396" cy="896974"/>
          </a:xfrm>
          <a:prstGeom prst="rect">
            <a:avLst/>
          </a:prstGeom>
          <a:solidFill>
            <a:srgbClr val="B9102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altLang="ko-KR" sz="1200" dirty="0"/>
              <a:t>Criterii companii de impact:</a:t>
            </a:r>
          </a:p>
          <a:p>
            <a:pPr algn="just"/>
            <a:r>
              <a:rPr lang="en-US" altLang="ko-KR" sz="1200" dirty="0"/>
              <a:t> 1. </a:t>
            </a:r>
            <a:r>
              <a:rPr lang="ro-RO" altLang="ko-KR" sz="1200" dirty="0"/>
              <a:t>Au activitate</a:t>
            </a:r>
          </a:p>
          <a:p>
            <a:pPr algn="just"/>
            <a:r>
              <a:rPr lang="ro-RO" altLang="ko-KR" sz="1200" dirty="0"/>
              <a:t> 2. Dețin a</a:t>
            </a:r>
            <a:r>
              <a:rPr lang="en-US" altLang="ko-KR" sz="1200" dirty="0" err="1"/>
              <a:t>ctive</a:t>
            </a:r>
            <a:r>
              <a:rPr lang="en-US" altLang="ko-KR" sz="1200" dirty="0"/>
              <a:t> totale peste 1 mil. EUR</a:t>
            </a:r>
          </a:p>
          <a:p>
            <a:pPr algn="just"/>
            <a:r>
              <a:rPr lang="en-US" altLang="ko-KR" sz="1200" dirty="0"/>
              <a:t> </a:t>
            </a:r>
          </a:p>
        </p:txBody>
      </p:sp>
      <p:sp>
        <p:nvSpPr>
          <p:cNvPr id="136" name="직사각형 106">
            <a:extLst>
              <a:ext uri="{FF2B5EF4-FFF2-40B4-BE49-F238E27FC236}">
                <a16:creationId xmlns:a16="http://schemas.microsoft.com/office/drawing/2014/main" id="{23D65107-D2BB-4E0F-A28A-7CADDA31E5CA}"/>
              </a:ext>
            </a:extLst>
          </p:cNvPr>
          <p:cNvSpPr/>
          <p:nvPr/>
        </p:nvSpPr>
        <p:spPr>
          <a:xfrm>
            <a:off x="218908" y="306083"/>
            <a:ext cx="857322" cy="326805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381000" dist="1270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ro-RO" altLang="ko-KR" sz="1350" b="1" dirty="0"/>
              <a:t>2021</a:t>
            </a:r>
            <a:endParaRPr lang="en-US" altLang="ko-KR" sz="135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B3A059-8751-434E-951C-2979863A9C8A}"/>
              </a:ext>
            </a:extLst>
          </p:cNvPr>
          <p:cNvSpPr txBox="1"/>
          <p:nvPr/>
        </p:nvSpPr>
        <p:spPr>
          <a:xfrm>
            <a:off x="1969199" y="2043492"/>
            <a:ext cx="8316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b="1" dirty="0">
                <a:solidFill>
                  <a:schemeClr val="bg1"/>
                </a:solidFill>
                <a:latin typeface="+mj-lt"/>
              </a:rPr>
              <a:t>4,1%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AF210A-A61E-4D3F-96BC-2A711FADB3C0}"/>
              </a:ext>
            </a:extLst>
          </p:cNvPr>
          <p:cNvSpPr txBox="1"/>
          <p:nvPr/>
        </p:nvSpPr>
        <p:spPr>
          <a:xfrm>
            <a:off x="4777027" y="2306711"/>
            <a:ext cx="823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000" b="1" dirty="0">
                <a:solidFill>
                  <a:schemeClr val="bg1"/>
                </a:solidFill>
                <a:latin typeface="+mj-lt"/>
              </a:rPr>
              <a:t>70%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AE741D05-4171-4FB5-BC30-56AA8C1E24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6945" y="196650"/>
            <a:ext cx="1253097" cy="545672"/>
          </a:xfrm>
          <a:prstGeom prst="rect">
            <a:avLst/>
          </a:prstGeom>
        </p:spPr>
      </p:pic>
      <p:sp>
        <p:nvSpPr>
          <p:cNvPr id="3" name="Arrow: Chevron 2">
            <a:extLst>
              <a:ext uri="{FF2B5EF4-FFF2-40B4-BE49-F238E27FC236}">
                <a16:creationId xmlns:a16="http://schemas.microsoft.com/office/drawing/2014/main" id="{BEC0DBF4-090F-44E7-AF33-AFBF6EAA0901}"/>
              </a:ext>
            </a:extLst>
          </p:cNvPr>
          <p:cNvSpPr/>
          <p:nvPr/>
        </p:nvSpPr>
        <p:spPr>
          <a:xfrm>
            <a:off x="2705338" y="1135610"/>
            <a:ext cx="484632" cy="484632"/>
          </a:xfrm>
          <a:prstGeom prst="chevron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Arrow: Chevron 34">
            <a:extLst>
              <a:ext uri="{FF2B5EF4-FFF2-40B4-BE49-F238E27FC236}">
                <a16:creationId xmlns:a16="http://schemas.microsoft.com/office/drawing/2014/main" id="{98F9E126-5306-47B8-8EC4-D4FF474E7F8B}"/>
              </a:ext>
            </a:extLst>
          </p:cNvPr>
          <p:cNvSpPr/>
          <p:nvPr/>
        </p:nvSpPr>
        <p:spPr>
          <a:xfrm>
            <a:off x="3985750" y="3661104"/>
            <a:ext cx="484632" cy="484632"/>
          </a:xfrm>
          <a:prstGeom prst="chevron">
            <a:avLst/>
          </a:prstGeom>
          <a:solidFill>
            <a:srgbClr val="D8D8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759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04B8580A-DF7B-4056-93E6-AF9EF6011E48}"/>
              </a:ext>
            </a:extLst>
          </p:cNvPr>
          <p:cNvGrpSpPr/>
          <p:nvPr/>
        </p:nvGrpSpPr>
        <p:grpSpPr>
          <a:xfrm>
            <a:off x="6120408" y="2233805"/>
            <a:ext cx="2019518" cy="375508"/>
            <a:chOff x="5823118" y="1713215"/>
            <a:chExt cx="2019518" cy="375508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3CD4C1F-7852-4266-B4E1-FF93892EED20}"/>
                </a:ext>
              </a:extLst>
            </p:cNvPr>
            <p:cNvSpPr/>
            <p:nvPr/>
          </p:nvSpPr>
          <p:spPr>
            <a:xfrm>
              <a:off x="5823118" y="1713215"/>
              <a:ext cx="1874657" cy="375508"/>
            </a:xfrm>
            <a:prstGeom prst="rect">
              <a:avLst/>
            </a:prstGeom>
            <a:gradFill flip="none" rotWithShape="1">
              <a:gsLst>
                <a:gs pos="0">
                  <a:srgbClr val="8F8F8F">
                    <a:shade val="30000"/>
                    <a:satMod val="115000"/>
                  </a:srgbClr>
                </a:gs>
                <a:gs pos="50000">
                  <a:srgbClr val="8F8F8F">
                    <a:shade val="67500"/>
                    <a:satMod val="115000"/>
                  </a:srgbClr>
                </a:gs>
                <a:gs pos="100000">
                  <a:srgbClr val="8F8F8F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A5F9F6-B029-424F-B0DB-E325281EBB55}"/>
                </a:ext>
              </a:extLst>
            </p:cNvPr>
            <p:cNvSpPr txBox="1"/>
            <p:nvPr/>
          </p:nvSpPr>
          <p:spPr>
            <a:xfrm>
              <a:off x="6204004" y="1770614"/>
              <a:ext cx="1638632" cy="2769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o-RO" sz="1200" b="1" dirty="0">
                  <a:solidFill>
                    <a:schemeClr val="bg1"/>
                  </a:solidFill>
                  <a:cs typeface="Calibri" panose="020F0502020204030204" pitchFamily="34" charset="0"/>
                </a:rPr>
                <a:t>Active </a:t>
              </a:r>
              <a:r>
                <a:rPr lang="en-US" sz="1200" b="1" dirty="0">
                  <a:solidFill>
                    <a:schemeClr val="bg1"/>
                  </a:solidFill>
                  <a:cs typeface="Calibri" panose="020F0502020204030204" pitchFamily="34" charset="0"/>
                </a:rPr>
                <a:t>10-50 mil €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D95878F-4DED-479E-9D0F-479E15B65952}"/>
              </a:ext>
            </a:extLst>
          </p:cNvPr>
          <p:cNvGrpSpPr/>
          <p:nvPr/>
        </p:nvGrpSpPr>
        <p:grpSpPr>
          <a:xfrm>
            <a:off x="5426728" y="1248846"/>
            <a:ext cx="2049441" cy="369331"/>
            <a:chOff x="5329392" y="954673"/>
            <a:chExt cx="2049441" cy="369331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153D872-7B4F-4C36-B0FB-9591ABE60C45}"/>
                </a:ext>
              </a:extLst>
            </p:cNvPr>
            <p:cNvSpPr/>
            <p:nvPr/>
          </p:nvSpPr>
          <p:spPr>
            <a:xfrm>
              <a:off x="5329392" y="954673"/>
              <a:ext cx="1460712" cy="369331"/>
            </a:xfrm>
            <a:prstGeom prst="rect">
              <a:avLst/>
            </a:prstGeom>
            <a:gradFill flip="none" rotWithShape="1">
              <a:gsLst>
                <a:gs pos="0">
                  <a:srgbClr val="D8D8D8">
                    <a:shade val="30000"/>
                    <a:satMod val="115000"/>
                  </a:srgbClr>
                </a:gs>
                <a:gs pos="50000">
                  <a:srgbClr val="D8D8D8">
                    <a:shade val="67500"/>
                    <a:satMod val="115000"/>
                  </a:srgbClr>
                </a:gs>
                <a:gs pos="100000">
                  <a:srgbClr val="D8D8D8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75AFC2E-BA7F-43B8-8FBF-112374B498D1}"/>
                </a:ext>
              </a:extLst>
            </p:cNvPr>
            <p:cNvSpPr txBox="1"/>
            <p:nvPr/>
          </p:nvSpPr>
          <p:spPr>
            <a:xfrm>
              <a:off x="5350148" y="954673"/>
              <a:ext cx="2028685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o-RO" sz="1200" b="1" dirty="0">
                  <a:solidFill>
                    <a:schemeClr val="bg1"/>
                  </a:solidFill>
                  <a:cs typeface="Calibri" panose="020F0502020204030204" pitchFamily="34" charset="0"/>
                </a:rPr>
                <a:t>    </a:t>
              </a:r>
              <a:r>
                <a:rPr lang="en-US" sz="1200" b="1" dirty="0">
                  <a:solidFill>
                    <a:schemeClr val="bg1"/>
                  </a:solidFill>
                  <a:cs typeface="Calibri" panose="020F0502020204030204" pitchFamily="34" charset="0"/>
                </a:rPr>
                <a:t>A</a:t>
              </a:r>
              <a:r>
                <a:rPr lang="ro-RO" sz="1200" b="1" dirty="0">
                  <a:solidFill>
                    <a:schemeClr val="bg1"/>
                  </a:solidFill>
                  <a:cs typeface="Calibri" panose="020F0502020204030204" pitchFamily="34" charset="0"/>
                </a:rPr>
                <a:t>ctive </a:t>
              </a:r>
              <a:r>
                <a:rPr lang="en-US" sz="1200" b="1" dirty="0">
                  <a:solidFill>
                    <a:schemeClr val="bg1"/>
                  </a:solidFill>
                  <a:cs typeface="Calibri" panose="020F0502020204030204" pitchFamily="34" charset="0"/>
                </a:rPr>
                <a:t>50 mil €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CC8910D-AC02-46DA-B807-2F1F16B795D4}"/>
              </a:ext>
            </a:extLst>
          </p:cNvPr>
          <p:cNvGrpSpPr/>
          <p:nvPr/>
        </p:nvGrpSpPr>
        <p:grpSpPr>
          <a:xfrm>
            <a:off x="6790104" y="3603691"/>
            <a:ext cx="2105063" cy="375508"/>
            <a:chOff x="6347550" y="2819920"/>
            <a:chExt cx="2105063" cy="375508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D66137E-66BA-4CC8-816F-37D01CDA2341}"/>
                </a:ext>
              </a:extLst>
            </p:cNvPr>
            <p:cNvSpPr/>
            <p:nvPr/>
          </p:nvSpPr>
          <p:spPr>
            <a:xfrm>
              <a:off x="6347550" y="2819920"/>
              <a:ext cx="2030630" cy="375508"/>
            </a:xfrm>
            <a:prstGeom prst="rect">
              <a:avLst/>
            </a:prstGeom>
            <a:gradFill flip="none" rotWithShape="1">
              <a:gsLst>
                <a:gs pos="0">
                  <a:srgbClr val="919189">
                    <a:shade val="30000"/>
                    <a:satMod val="115000"/>
                  </a:srgbClr>
                </a:gs>
                <a:gs pos="50000">
                  <a:srgbClr val="919189">
                    <a:shade val="67500"/>
                    <a:satMod val="115000"/>
                  </a:srgbClr>
                </a:gs>
                <a:gs pos="100000">
                  <a:srgbClr val="919189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8EABE1B-313C-453A-B1A0-65D830F00A71}"/>
                </a:ext>
              </a:extLst>
            </p:cNvPr>
            <p:cNvSpPr txBox="1"/>
            <p:nvPr/>
          </p:nvSpPr>
          <p:spPr>
            <a:xfrm>
              <a:off x="6928613" y="2884564"/>
              <a:ext cx="1524000" cy="24622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o-RO" sz="1200" b="1" dirty="0">
                  <a:solidFill>
                    <a:schemeClr val="bg1"/>
                  </a:solidFill>
                  <a:cs typeface="Calibri" panose="020F0502020204030204" pitchFamily="34" charset="0"/>
                </a:rPr>
                <a:t>Active </a:t>
              </a:r>
              <a:r>
                <a:rPr lang="en-US" sz="1200" b="1" dirty="0">
                  <a:solidFill>
                    <a:schemeClr val="bg1"/>
                  </a:solidFill>
                  <a:cs typeface="Calibri" panose="020F0502020204030204" pitchFamily="34" charset="0"/>
                </a:rPr>
                <a:t>1-10 mil €</a:t>
              </a:r>
            </a:p>
          </p:txBody>
        </p:sp>
      </p:grpSp>
      <p:sp>
        <p:nvSpPr>
          <p:cNvPr id="211" name="Rectangle: Rounded Corners 210">
            <a:extLst>
              <a:ext uri="{FF2B5EF4-FFF2-40B4-BE49-F238E27FC236}">
                <a16:creationId xmlns:a16="http://schemas.microsoft.com/office/drawing/2014/main" id="{ECEA6692-970A-4C09-9C88-4FA9B6DBA47C}"/>
              </a:ext>
            </a:extLst>
          </p:cNvPr>
          <p:cNvSpPr/>
          <p:nvPr/>
        </p:nvSpPr>
        <p:spPr>
          <a:xfrm>
            <a:off x="2033460" y="2220167"/>
            <a:ext cx="987668" cy="53380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>
                  <a:lumMod val="50000"/>
                </a:schemeClr>
              </a:solidFill>
              <a:latin typeface="+mj-lt"/>
              <a:cs typeface="Calibri" panose="020F050202020403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F0C41E5-DD44-4415-8896-9942EF1C83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22494300"/>
              </p:ext>
            </p:extLst>
          </p:nvPr>
        </p:nvGraphicFramePr>
        <p:xfrm>
          <a:off x="1827449" y="412774"/>
          <a:ext cx="6096000" cy="4206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21543C2C-C78F-4104-9267-0D14D60CCDC5}"/>
              </a:ext>
            </a:extLst>
          </p:cNvPr>
          <p:cNvSpPr txBox="1"/>
          <p:nvPr/>
        </p:nvSpPr>
        <p:spPr>
          <a:xfrm>
            <a:off x="3336274" y="4670159"/>
            <a:ext cx="33316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Total</a:t>
            </a:r>
            <a:r>
              <a:rPr lang="en-US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ro-RO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companii active in economie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CCAB3E8-88C9-4289-B685-7F63AFEB5151}"/>
              </a:ext>
            </a:extLst>
          </p:cNvPr>
          <p:cNvGrpSpPr/>
          <p:nvPr/>
        </p:nvGrpSpPr>
        <p:grpSpPr>
          <a:xfrm>
            <a:off x="1990292" y="2220167"/>
            <a:ext cx="1041301" cy="533806"/>
            <a:chOff x="258317" y="1092956"/>
            <a:chExt cx="1041301" cy="533806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CD4D590-63AB-4210-9F48-C49EEFA18374}"/>
                </a:ext>
              </a:extLst>
            </p:cNvPr>
            <p:cNvSpPr txBox="1"/>
            <p:nvPr/>
          </p:nvSpPr>
          <p:spPr>
            <a:xfrm>
              <a:off x="258317" y="1139014"/>
              <a:ext cx="104130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o-RO" sz="1200" b="1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Calibri" panose="020F0502020204030204" pitchFamily="34" charset="0"/>
                </a:rPr>
                <a:t>COMPANII DE IMPACT</a:t>
              </a:r>
              <a:endParaRPr lang="en-US" sz="1200" b="1" dirty="0">
                <a:solidFill>
                  <a:schemeClr val="bg1">
                    <a:lumMod val="50000"/>
                  </a:schemeClr>
                </a:solidFill>
                <a:latin typeface="+mj-lt"/>
                <a:cs typeface="Calibri" panose="020F0502020204030204" pitchFamily="34" charset="0"/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FE7FCB34-4533-4FAE-9298-F99109EBABC3}"/>
                </a:ext>
              </a:extLst>
            </p:cNvPr>
            <p:cNvSpPr/>
            <p:nvPr/>
          </p:nvSpPr>
          <p:spPr>
            <a:xfrm>
              <a:off x="301485" y="1092956"/>
              <a:ext cx="987668" cy="533806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50000"/>
                  </a:schemeClr>
                </a:solidFill>
                <a:latin typeface="+mj-lt"/>
                <a:cs typeface="Calibri" panose="020F0502020204030204" pitchFamily="34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94CEDB61-8C2C-4E65-AAEA-5ACFF77FD1A9}"/>
              </a:ext>
            </a:extLst>
          </p:cNvPr>
          <p:cNvSpPr txBox="1"/>
          <p:nvPr/>
        </p:nvSpPr>
        <p:spPr>
          <a:xfrm>
            <a:off x="318625" y="378603"/>
            <a:ext cx="30176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altLang="ko-KR" b="1" dirty="0">
                <a:solidFill>
                  <a:srgbClr val="B9102F"/>
                </a:solidFill>
                <a:latin typeface="+mj-lt"/>
              </a:rPr>
              <a:t>STRATIFICAREA COMPANIILOR ÎN FUNCȚIE DE NIVELUL ACTIVELOR TOTALE</a:t>
            </a:r>
            <a:endParaRPr lang="ko-KR" altLang="en-US" b="1" dirty="0">
              <a:solidFill>
                <a:srgbClr val="B9102F"/>
              </a:solidFill>
              <a:latin typeface="+mj-lt"/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488521EB-C742-4887-A594-5B9E3D19D8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56945" y="196650"/>
            <a:ext cx="1253097" cy="545672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3911145-E6EB-4BC1-92CA-E03502CBB920}"/>
              </a:ext>
            </a:extLst>
          </p:cNvPr>
          <p:cNvCxnSpPr>
            <a:cxnSpLocks/>
          </p:cNvCxnSpPr>
          <p:nvPr/>
        </p:nvCxnSpPr>
        <p:spPr>
          <a:xfrm flipH="1">
            <a:off x="1797375" y="393937"/>
            <a:ext cx="2978705" cy="4162427"/>
          </a:xfrm>
          <a:prstGeom prst="straightConnector1">
            <a:avLst/>
          </a:prstGeom>
          <a:ln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58320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직사각형 31">
            <a:extLst>
              <a:ext uri="{FF2B5EF4-FFF2-40B4-BE49-F238E27FC236}">
                <a16:creationId xmlns:a16="http://schemas.microsoft.com/office/drawing/2014/main" id="{D6260612-2942-4300-A4EB-3F7541C0F52B}"/>
              </a:ext>
            </a:extLst>
          </p:cNvPr>
          <p:cNvSpPr/>
          <p:nvPr/>
        </p:nvSpPr>
        <p:spPr>
          <a:xfrm>
            <a:off x="-9931" y="4545188"/>
            <a:ext cx="9153931" cy="628867"/>
          </a:xfrm>
          <a:prstGeom prst="rect">
            <a:avLst/>
          </a:prstGeom>
          <a:solidFill>
            <a:srgbClr val="B9102D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ko-KR" altLang="en-US" sz="13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F7987A2-4BE4-4AFD-895A-095A1E51FEC9}"/>
              </a:ext>
            </a:extLst>
          </p:cNvPr>
          <p:cNvSpPr txBox="1"/>
          <p:nvPr/>
        </p:nvSpPr>
        <p:spPr>
          <a:xfrm>
            <a:off x="285937" y="3475840"/>
            <a:ext cx="3577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en-US" sz="1000">
              <a:latin typeface="Palatino Linotype" panose="0204050205050503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F11A2BA-D898-40BA-8E97-99016A0D1A02}"/>
              </a:ext>
            </a:extLst>
          </p:cNvPr>
          <p:cNvSpPr txBox="1"/>
          <p:nvPr/>
        </p:nvSpPr>
        <p:spPr>
          <a:xfrm>
            <a:off x="653352" y="4451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>
              <a:latin typeface="Palatino Linotype" panose="02040502050505030304" pitchFamily="18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707B6826-CF3D-4E38-A105-818E2E0D17DD}"/>
              </a:ext>
            </a:extLst>
          </p:cNvPr>
          <p:cNvSpPr/>
          <p:nvPr/>
        </p:nvSpPr>
        <p:spPr>
          <a:xfrm>
            <a:off x="3857403" y="3773473"/>
            <a:ext cx="1023006" cy="712182"/>
          </a:xfrm>
          <a:prstGeom prst="triangle">
            <a:avLst/>
          </a:prstGeom>
          <a:solidFill>
            <a:srgbClr val="707070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A4806B1-3ABC-451C-BC1B-F63378165FE0}"/>
              </a:ext>
            </a:extLst>
          </p:cNvPr>
          <p:cNvCxnSpPr>
            <a:cxnSpLocks/>
          </p:cNvCxnSpPr>
          <p:nvPr/>
        </p:nvCxnSpPr>
        <p:spPr>
          <a:xfrm flipV="1">
            <a:off x="616875" y="3172944"/>
            <a:ext cx="7790995" cy="1048995"/>
          </a:xfrm>
          <a:prstGeom prst="line">
            <a:avLst/>
          </a:prstGeom>
          <a:ln w="66675">
            <a:solidFill>
              <a:schemeClr val="bg1">
                <a:lumMod val="50000"/>
              </a:schemeClr>
            </a:solidFill>
          </a:ln>
          <a:effectLst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53F35DD1-0D0A-4887-A651-185972B76FC8}"/>
              </a:ext>
            </a:extLst>
          </p:cNvPr>
          <p:cNvSpPr/>
          <p:nvPr/>
        </p:nvSpPr>
        <p:spPr>
          <a:xfrm>
            <a:off x="2480893" y="2561766"/>
            <a:ext cx="1331433" cy="1283288"/>
          </a:xfrm>
          <a:prstGeom prst="ellipse">
            <a:avLst/>
          </a:prstGeom>
          <a:gradFill flip="none" rotWithShape="1">
            <a:gsLst>
              <a:gs pos="0">
                <a:srgbClr val="858585">
                  <a:shade val="30000"/>
                  <a:satMod val="115000"/>
                </a:srgbClr>
              </a:gs>
              <a:gs pos="50000">
                <a:srgbClr val="858585">
                  <a:shade val="67500"/>
                  <a:satMod val="115000"/>
                </a:srgbClr>
              </a:gs>
              <a:gs pos="100000">
                <a:srgbClr val="85858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dk1"/>
          </a:lnRef>
          <a:fillRef idx="1003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j-lt"/>
              </a:rPr>
              <a:t>18.608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9724165-4BDD-4D5E-A1CB-98FB7439B1E9}"/>
              </a:ext>
            </a:extLst>
          </p:cNvPr>
          <p:cNvSpPr/>
          <p:nvPr/>
        </p:nvSpPr>
        <p:spPr>
          <a:xfrm>
            <a:off x="4657155" y="2270436"/>
            <a:ext cx="1331433" cy="1283288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dk1"/>
          </a:lnRef>
          <a:fillRef idx="1002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j-lt"/>
              </a:rPr>
              <a:t>7.448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17DDC15-CBA1-41EA-9DF6-8C552F23FD5C}"/>
              </a:ext>
            </a:extLst>
          </p:cNvPr>
          <p:cNvSpPr/>
          <p:nvPr/>
        </p:nvSpPr>
        <p:spPr>
          <a:xfrm>
            <a:off x="6609195" y="2001918"/>
            <a:ext cx="1331433" cy="1283288"/>
          </a:xfrm>
          <a:prstGeom prst="ellipse">
            <a:avLst/>
          </a:prstGeom>
          <a:gradFill flip="none" rotWithShape="1">
            <a:gsLst>
              <a:gs pos="0">
                <a:srgbClr val="B9112C">
                  <a:shade val="30000"/>
                  <a:satMod val="115000"/>
                </a:srgbClr>
              </a:gs>
              <a:gs pos="50000">
                <a:srgbClr val="B9112C">
                  <a:shade val="67500"/>
                  <a:satMod val="115000"/>
                </a:srgbClr>
              </a:gs>
              <a:gs pos="100000">
                <a:srgbClr val="B9112C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  <a:effectLst/>
        </p:spPr>
        <p:style>
          <a:lnRef idx="2">
            <a:schemeClr val="dk1"/>
          </a:lnRef>
          <a:fillRef idx="1002">
            <a:schemeClr val="dk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+mj-lt"/>
              </a:rPr>
              <a:t>5.971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855D29-7294-49EE-89C6-5F61A2CDC4DD}"/>
              </a:ext>
            </a:extLst>
          </p:cNvPr>
          <p:cNvSpPr txBox="1"/>
          <p:nvPr/>
        </p:nvSpPr>
        <p:spPr>
          <a:xfrm>
            <a:off x="2462198" y="2216683"/>
            <a:ext cx="1807052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o-RO" sz="14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FINANȚABILE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D36664D-E319-4C95-9F36-A0E9C8B30F32}"/>
              </a:ext>
            </a:extLst>
          </p:cNvPr>
          <p:cNvSpPr txBox="1"/>
          <p:nvPr/>
        </p:nvSpPr>
        <p:spPr>
          <a:xfrm>
            <a:off x="4422992" y="1864418"/>
            <a:ext cx="2186203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o-RO" sz="1400" dirty="0">
                <a:solidFill>
                  <a:srgbClr val="FF0000"/>
                </a:solidFill>
                <a:latin typeface="+mj-lt"/>
              </a:rPr>
              <a:t>RESTRUCTURABILE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CECFA50-8A9A-4D01-A71E-48E5D9A93B52}"/>
              </a:ext>
            </a:extLst>
          </p:cNvPr>
          <p:cNvSpPr txBox="1"/>
          <p:nvPr/>
        </p:nvSpPr>
        <p:spPr>
          <a:xfrm>
            <a:off x="6246405" y="1516784"/>
            <a:ext cx="2740793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o-RO" sz="1400" dirty="0">
                <a:solidFill>
                  <a:srgbClr val="C00000"/>
                </a:solidFill>
                <a:latin typeface="+mj-lt"/>
              </a:rPr>
              <a:t>INSOLVENȚĂ</a:t>
            </a:r>
            <a:r>
              <a:rPr lang="en-US" sz="1400" dirty="0">
                <a:solidFill>
                  <a:srgbClr val="858585"/>
                </a:solidFill>
                <a:latin typeface="+mj-lt"/>
              </a:rPr>
              <a:t> </a:t>
            </a:r>
            <a:r>
              <a:rPr lang="ro-RO" sz="1400" dirty="0">
                <a:solidFill>
                  <a:srgbClr val="B9112C"/>
                </a:solidFill>
                <a:latin typeface="+mj-lt"/>
              </a:rPr>
              <a:t>IMINENTĂ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AD535E0-AEC2-482F-BD56-3F4D965FD343}"/>
              </a:ext>
            </a:extLst>
          </p:cNvPr>
          <p:cNvSpPr txBox="1"/>
          <p:nvPr/>
        </p:nvSpPr>
        <p:spPr>
          <a:xfrm>
            <a:off x="1087663" y="4147101"/>
            <a:ext cx="324380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58% </a:t>
            </a:r>
            <a:r>
              <a:rPr lang="ro-RO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ZONĂ FINANȚABILĂ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3C44EF-F8DB-4842-AEC5-BA5022657869}"/>
              </a:ext>
            </a:extLst>
          </p:cNvPr>
          <p:cNvSpPr txBox="1"/>
          <p:nvPr/>
        </p:nvSpPr>
        <p:spPr>
          <a:xfrm>
            <a:off x="4938081" y="4147101"/>
            <a:ext cx="3469789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42% </a:t>
            </a:r>
            <a:r>
              <a:rPr lang="ro-RO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ZONĂ DE DIFICULTATE</a:t>
            </a:r>
            <a:endParaRPr lang="en-US" sz="1600" dirty="0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6C2B164-4D16-4E87-9222-6A03C5E98709}"/>
              </a:ext>
            </a:extLst>
          </p:cNvPr>
          <p:cNvSpPr txBox="1"/>
          <p:nvPr/>
        </p:nvSpPr>
        <p:spPr>
          <a:xfrm>
            <a:off x="383962" y="287145"/>
            <a:ext cx="57242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altLang="ko-KR" sz="2000" b="1" dirty="0">
                <a:solidFill>
                  <a:srgbClr val="B9102D"/>
                </a:solidFill>
                <a:latin typeface="+mj-lt"/>
              </a:rPr>
              <a:t>UN NUMĂR SEMNIFICATIV DE COMPANII DE IMPACT CONTINUĂ SĂ SE AFLE ÎN DIFICULTATE ÎN 2021</a:t>
            </a:r>
            <a:endParaRPr lang="en-US" altLang="ko-KR" sz="2000" b="1" dirty="0">
              <a:solidFill>
                <a:srgbClr val="B9102D"/>
              </a:solidFill>
              <a:latin typeface="+mj-lt"/>
            </a:endParaRPr>
          </a:p>
        </p:txBody>
      </p:sp>
      <p:pic>
        <p:nvPicPr>
          <p:cNvPr id="18" name="Graphic 17">
            <a:extLst>
              <a:ext uri="{FF2B5EF4-FFF2-40B4-BE49-F238E27FC236}">
                <a16:creationId xmlns:a16="http://schemas.microsoft.com/office/drawing/2014/main" id="{86F39329-F83F-41BF-B798-89D42D398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6945" y="196650"/>
            <a:ext cx="1253097" cy="54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637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E4331FB-8840-43E3-A441-4B7B37B5A090}"/>
              </a:ext>
            </a:extLst>
          </p:cNvPr>
          <p:cNvSpPr txBox="1"/>
          <p:nvPr/>
        </p:nvSpPr>
        <p:spPr>
          <a:xfrm>
            <a:off x="233958" y="235106"/>
            <a:ext cx="74152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ko-KR" sz="2400" dirty="0">
                <a:solidFill>
                  <a:srgbClr val="B9102D"/>
                </a:solidFill>
                <a:latin typeface="+mj-lt"/>
              </a:rPr>
              <a:t>Evolu</a:t>
            </a:r>
            <a:r>
              <a:rPr lang="ro-RO" altLang="ko-KR" sz="2400" dirty="0">
                <a:solidFill>
                  <a:srgbClr val="B9102D"/>
                </a:solidFill>
                <a:latin typeface="+mj-lt"/>
              </a:rPr>
              <a:t>ț</a:t>
            </a:r>
            <a:r>
              <a:rPr lang="pt-BR" altLang="ko-KR" sz="2400" dirty="0">
                <a:solidFill>
                  <a:srgbClr val="B9102D"/>
                </a:solidFill>
                <a:latin typeface="+mj-lt"/>
              </a:rPr>
              <a:t>ia companiilor de impact 2013-2021</a:t>
            </a: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852E8ACF-03E6-4994-AE8E-18D4B53C5AE1}"/>
              </a:ext>
            </a:extLst>
          </p:cNvPr>
          <p:cNvCxnSpPr>
            <a:cxnSpLocks/>
          </p:cNvCxnSpPr>
          <p:nvPr/>
        </p:nvCxnSpPr>
        <p:spPr>
          <a:xfrm>
            <a:off x="4058271" y="278091"/>
            <a:ext cx="539059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80977F2-B0EA-4D13-9221-7D3DAFBC32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5193676"/>
              </p:ext>
            </p:extLst>
          </p:nvPr>
        </p:nvGraphicFramePr>
        <p:xfrm>
          <a:off x="1587244" y="795390"/>
          <a:ext cx="6445045" cy="2685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AE6378D7-8826-4AA9-B2BA-FD0E2F20C5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070289"/>
              </p:ext>
            </p:extLst>
          </p:nvPr>
        </p:nvGraphicFramePr>
        <p:xfrm>
          <a:off x="1708914" y="3611943"/>
          <a:ext cx="6201704" cy="1219945"/>
        </p:xfrm>
        <a:graphic>
          <a:graphicData uri="http://schemas.openxmlformats.org/drawingml/2006/table">
            <a:tbl>
              <a:tblPr firstRow="1" lastRow="1" bandCol="1">
                <a:tableStyleId>{F5AB1C69-6EDB-4FF4-983F-18BD219EF322}</a:tableStyleId>
              </a:tblPr>
              <a:tblGrid>
                <a:gridCol w="1370540">
                  <a:extLst>
                    <a:ext uri="{9D8B030D-6E8A-4147-A177-3AD203B41FA5}">
                      <a16:colId xmlns:a16="http://schemas.microsoft.com/office/drawing/2014/main" val="2569875846"/>
                    </a:ext>
                  </a:extLst>
                </a:gridCol>
                <a:gridCol w="536796">
                  <a:extLst>
                    <a:ext uri="{9D8B030D-6E8A-4147-A177-3AD203B41FA5}">
                      <a16:colId xmlns:a16="http://schemas.microsoft.com/office/drawing/2014/main" val="3781063279"/>
                    </a:ext>
                  </a:extLst>
                </a:gridCol>
                <a:gridCol w="536796">
                  <a:extLst>
                    <a:ext uri="{9D8B030D-6E8A-4147-A177-3AD203B41FA5}">
                      <a16:colId xmlns:a16="http://schemas.microsoft.com/office/drawing/2014/main" val="392929104"/>
                    </a:ext>
                  </a:extLst>
                </a:gridCol>
                <a:gridCol w="536796">
                  <a:extLst>
                    <a:ext uri="{9D8B030D-6E8A-4147-A177-3AD203B41FA5}">
                      <a16:colId xmlns:a16="http://schemas.microsoft.com/office/drawing/2014/main" val="1499876787"/>
                    </a:ext>
                  </a:extLst>
                </a:gridCol>
                <a:gridCol w="536796">
                  <a:extLst>
                    <a:ext uri="{9D8B030D-6E8A-4147-A177-3AD203B41FA5}">
                      <a16:colId xmlns:a16="http://schemas.microsoft.com/office/drawing/2014/main" val="4191806417"/>
                    </a:ext>
                  </a:extLst>
                </a:gridCol>
                <a:gridCol w="536796">
                  <a:extLst>
                    <a:ext uri="{9D8B030D-6E8A-4147-A177-3AD203B41FA5}">
                      <a16:colId xmlns:a16="http://schemas.microsoft.com/office/drawing/2014/main" val="651706446"/>
                    </a:ext>
                  </a:extLst>
                </a:gridCol>
                <a:gridCol w="536796">
                  <a:extLst>
                    <a:ext uri="{9D8B030D-6E8A-4147-A177-3AD203B41FA5}">
                      <a16:colId xmlns:a16="http://schemas.microsoft.com/office/drawing/2014/main" val="4145095900"/>
                    </a:ext>
                  </a:extLst>
                </a:gridCol>
                <a:gridCol w="536796">
                  <a:extLst>
                    <a:ext uri="{9D8B030D-6E8A-4147-A177-3AD203B41FA5}">
                      <a16:colId xmlns:a16="http://schemas.microsoft.com/office/drawing/2014/main" val="3571271830"/>
                    </a:ext>
                  </a:extLst>
                </a:gridCol>
                <a:gridCol w="536796">
                  <a:extLst>
                    <a:ext uri="{9D8B030D-6E8A-4147-A177-3AD203B41FA5}">
                      <a16:colId xmlns:a16="http://schemas.microsoft.com/office/drawing/2014/main" val="665915407"/>
                    </a:ext>
                  </a:extLst>
                </a:gridCol>
                <a:gridCol w="536796">
                  <a:extLst>
                    <a:ext uri="{9D8B030D-6E8A-4147-A177-3AD203B41FA5}">
                      <a16:colId xmlns:a16="http://schemas.microsoft.com/office/drawing/2014/main" val="1812888527"/>
                    </a:ext>
                  </a:extLst>
                </a:gridCol>
              </a:tblGrid>
              <a:tr h="182305">
                <a:tc>
                  <a:txBody>
                    <a:bodyPr/>
                    <a:lstStyle/>
                    <a:p>
                      <a:pPr algn="l" fontAlgn="b"/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2013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2014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2015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2017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2018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2019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2020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2021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41875218"/>
                  </a:ext>
                </a:extLst>
              </a:tr>
              <a:tr h="259410">
                <a:tc>
                  <a:txBody>
                    <a:bodyPr/>
                    <a:lstStyle/>
                    <a:p>
                      <a:pPr algn="l" fontAlgn="b"/>
                      <a:r>
                        <a:rPr lang="ro-RO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Finan</a:t>
                      </a:r>
                      <a:r>
                        <a:rPr lang="ro-RO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ț</a:t>
                      </a:r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abile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9.945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10.940 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11.062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12.643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14.016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16.033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18.144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17.997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18.608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92485216"/>
                  </a:ext>
                </a:extLst>
              </a:tr>
              <a:tr h="259410">
                <a:tc>
                  <a:txBody>
                    <a:bodyPr/>
                    <a:lstStyle/>
                    <a:p>
                      <a:pPr algn="l" fontAlgn="b"/>
                      <a:r>
                        <a:rPr lang="ro-RO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Restructurabile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7.432 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6.745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5.433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7.754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8.186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8.602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8.956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7.896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7.448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03341213"/>
                  </a:ext>
                </a:extLst>
              </a:tr>
              <a:tr h="259410">
                <a:tc>
                  <a:txBody>
                    <a:bodyPr/>
                    <a:lstStyle/>
                    <a:p>
                      <a:pPr algn="l" fontAlgn="b"/>
                      <a:r>
                        <a:rPr lang="ro-RO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În insolvență iminentă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6.007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4.555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3.069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4.830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5.344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5.311 </a:t>
                      </a:r>
                      <a:endParaRPr lang="en-US" sz="900" b="0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5.600 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6.654 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  5.971 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79989110"/>
                  </a:ext>
                </a:extLst>
              </a:tr>
              <a:tr h="259410">
                <a:tc>
                  <a:txBody>
                    <a:bodyPr/>
                    <a:lstStyle/>
                    <a:p>
                      <a:pPr algn="l" fontAlgn="b"/>
                      <a:r>
                        <a:rPr lang="ro-RO" sz="9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23.384 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22.240 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19.564 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25.227 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27.546 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29.946 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32.700 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32.547 </a:t>
                      </a:r>
                      <a:endParaRPr lang="en-US" sz="900" b="1" i="0" u="none" strike="noStrike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  32.027 </a:t>
                      </a:r>
                      <a:endParaRPr lang="en-US" sz="9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78445466"/>
                  </a:ext>
                </a:extLst>
              </a:tr>
            </a:tbl>
          </a:graphicData>
        </a:graphic>
      </p:graphicFrame>
      <p:pic>
        <p:nvPicPr>
          <p:cNvPr id="6" name="Graphic 5">
            <a:extLst>
              <a:ext uri="{FF2B5EF4-FFF2-40B4-BE49-F238E27FC236}">
                <a16:creationId xmlns:a16="http://schemas.microsoft.com/office/drawing/2014/main" id="{6E0FAC45-58C7-425C-AE14-A91300C27E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56945" y="196650"/>
            <a:ext cx="1253097" cy="54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854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직사각형 31">
            <a:extLst>
              <a:ext uri="{FF2B5EF4-FFF2-40B4-BE49-F238E27FC236}">
                <a16:creationId xmlns:a16="http://schemas.microsoft.com/office/drawing/2014/main" id="{FF646C0C-D041-489D-88F3-5B246769DA17}"/>
              </a:ext>
            </a:extLst>
          </p:cNvPr>
          <p:cNvSpPr/>
          <p:nvPr/>
        </p:nvSpPr>
        <p:spPr>
          <a:xfrm>
            <a:off x="0" y="2833181"/>
            <a:ext cx="9144000" cy="2310319"/>
          </a:xfrm>
          <a:prstGeom prst="rect">
            <a:avLst/>
          </a:prstGeom>
          <a:solidFill>
            <a:srgbClr val="B9102D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ko-KR" altLang="en-US" sz="1350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781A329E-0A6D-41EE-9457-38215FC7541D}"/>
              </a:ext>
            </a:extLst>
          </p:cNvPr>
          <p:cNvSpPr txBox="1"/>
          <p:nvPr/>
        </p:nvSpPr>
        <p:spPr>
          <a:xfrm>
            <a:off x="1369205" y="1747109"/>
            <a:ext cx="32027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Companiile restructurabile </a:t>
            </a:r>
            <a:r>
              <a:rPr lang="ro-RO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ș</a:t>
            </a:r>
            <a:r>
              <a:rPr lang="it-IT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i </a:t>
            </a:r>
            <a:r>
              <a:rPr lang="ro-RO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cele </a:t>
            </a:r>
            <a:r>
              <a:rPr lang="it-IT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aflate </a:t>
            </a:r>
            <a:r>
              <a:rPr lang="ro-RO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î</a:t>
            </a:r>
            <a:r>
              <a:rPr lang="it-IT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n insolven</a:t>
            </a:r>
            <a:r>
              <a:rPr lang="ro-RO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ță</a:t>
            </a:r>
            <a:r>
              <a:rPr lang="it-IT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 iminent</a:t>
            </a:r>
            <a:r>
              <a:rPr lang="ro-RO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ă</a:t>
            </a:r>
            <a:r>
              <a:rPr lang="it-IT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 reprezint</a:t>
            </a:r>
            <a:r>
              <a:rPr lang="ro-RO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ă</a:t>
            </a:r>
            <a:r>
              <a:rPr lang="it-IT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 42% din totalul companiilor de impact. Situa</a:t>
            </a:r>
            <a:r>
              <a:rPr lang="ro-RO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ț</a:t>
            </a:r>
            <a:r>
              <a:rPr lang="it-IT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ia fiind asem</a:t>
            </a:r>
            <a:r>
              <a:rPr lang="ro-RO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ă</a:t>
            </a:r>
            <a:r>
              <a:rPr lang="it-IT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n</a:t>
            </a:r>
            <a:r>
              <a:rPr lang="ro-RO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ă</a:t>
            </a:r>
            <a:r>
              <a:rPr lang="it-IT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toare </a:t>
            </a:r>
            <a:r>
              <a:rPr lang="ro-RO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ș</a:t>
            </a:r>
            <a:r>
              <a:rPr lang="it-IT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i </a:t>
            </a:r>
            <a:r>
              <a:rPr lang="ro-RO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î</a:t>
            </a:r>
            <a:r>
              <a:rPr lang="it-IT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n ani</a:t>
            </a:r>
            <a:r>
              <a:rPr lang="ro-RO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i </a:t>
            </a:r>
            <a:r>
              <a:rPr lang="it-IT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preceden</a:t>
            </a:r>
            <a:r>
              <a:rPr lang="ro-RO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ț</a:t>
            </a:r>
            <a:r>
              <a:rPr lang="it-IT" altLang="ko-KR" sz="1200" dirty="0">
                <a:solidFill>
                  <a:srgbClr val="C00000"/>
                </a:solidFill>
                <a:cs typeface="Arial" panose="020B0604020202020204" pitchFamily="34" charset="0"/>
              </a:rPr>
              <a:t>i</a:t>
            </a:r>
          </a:p>
        </p:txBody>
      </p:sp>
      <p:sp>
        <p:nvSpPr>
          <p:cNvPr id="172" name="직사각형 171">
            <a:extLst>
              <a:ext uri="{FF2B5EF4-FFF2-40B4-BE49-F238E27FC236}">
                <a16:creationId xmlns:a16="http://schemas.microsoft.com/office/drawing/2014/main" id="{C3045970-2575-41D0-A8CE-42C586215753}"/>
              </a:ext>
            </a:extLst>
          </p:cNvPr>
          <p:cNvSpPr/>
          <p:nvPr/>
        </p:nvSpPr>
        <p:spPr>
          <a:xfrm>
            <a:off x="4718337" y="2725030"/>
            <a:ext cx="4042365" cy="1214148"/>
          </a:xfrm>
          <a:prstGeom prst="rect">
            <a:avLst/>
          </a:prstGeom>
          <a:solidFill>
            <a:schemeClr val="accent5"/>
          </a:solidFill>
          <a:ln>
            <a:noFill/>
          </a:ln>
          <a:effectLst>
            <a:outerShdw blurRad="381000" dist="127000" dir="540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350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069CA888-D751-48EB-A1E8-C38935D6B3DF}"/>
              </a:ext>
            </a:extLst>
          </p:cNvPr>
          <p:cNvSpPr txBox="1"/>
          <p:nvPr/>
        </p:nvSpPr>
        <p:spPr>
          <a:xfrm>
            <a:off x="4934309" y="2962772"/>
            <a:ext cx="37100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Companiile</a:t>
            </a:r>
            <a:r>
              <a:rPr lang="en-US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 rom</a:t>
            </a:r>
            <a:r>
              <a:rPr lang="ro-RO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â</a:t>
            </a:r>
            <a:r>
              <a:rPr lang="en-US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n</a:t>
            </a:r>
            <a:r>
              <a:rPr lang="ro-RO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eșt</a:t>
            </a:r>
            <a:r>
              <a:rPr lang="en-US" altLang="ko-KR" sz="1400" b="1" dirty="0" err="1">
                <a:solidFill>
                  <a:schemeClr val="bg1"/>
                </a:solidFill>
                <a:cs typeface="Calibri" panose="020F0502020204030204" pitchFamily="34" charset="0"/>
              </a:rPr>
              <a:t>i</a:t>
            </a:r>
            <a:r>
              <a:rPr lang="ro-RO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 de impact</a:t>
            </a:r>
            <a:r>
              <a:rPr lang="en-US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 cu </a:t>
            </a:r>
            <a:r>
              <a:rPr lang="ro-RO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active totale</a:t>
            </a:r>
            <a:r>
              <a:rPr lang="en-US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  <a:cs typeface="Calibri" panose="020F0502020204030204" pitchFamily="34" charset="0"/>
              </a:rPr>
              <a:t>peste</a:t>
            </a:r>
            <a:r>
              <a:rPr lang="en-US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 1 mil. EUR </a:t>
            </a:r>
            <a:r>
              <a:rPr lang="en-US" altLang="ko-KR" sz="1400" b="1" dirty="0" err="1">
                <a:solidFill>
                  <a:schemeClr val="bg1"/>
                </a:solidFill>
                <a:cs typeface="Calibri" panose="020F0502020204030204" pitchFamily="34" charset="0"/>
              </a:rPr>
              <a:t>genereaz</a:t>
            </a:r>
            <a:r>
              <a:rPr lang="ro-RO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ă</a:t>
            </a:r>
            <a:r>
              <a:rPr lang="en-US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 70% din </a:t>
            </a:r>
            <a:r>
              <a:rPr lang="ro-RO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cifra</a:t>
            </a:r>
            <a:r>
              <a:rPr lang="en-US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 de </a:t>
            </a:r>
            <a:r>
              <a:rPr lang="en-US" altLang="ko-KR" sz="1400" b="1" dirty="0" err="1">
                <a:solidFill>
                  <a:schemeClr val="bg1"/>
                </a:solidFill>
                <a:cs typeface="Calibri" panose="020F0502020204030204" pitchFamily="34" charset="0"/>
              </a:rPr>
              <a:t>afaceri</a:t>
            </a:r>
            <a:r>
              <a:rPr lang="en-US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 la </a:t>
            </a:r>
            <a:r>
              <a:rPr lang="en-US" altLang="ko-KR" sz="1400" b="1" dirty="0" err="1">
                <a:solidFill>
                  <a:schemeClr val="bg1"/>
                </a:solidFill>
                <a:cs typeface="Calibri" panose="020F0502020204030204" pitchFamily="34" charset="0"/>
              </a:rPr>
              <a:t>nivel</a:t>
            </a:r>
            <a:r>
              <a:rPr lang="en-US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en-US" altLang="ko-KR" sz="1400" b="1" dirty="0" err="1">
                <a:solidFill>
                  <a:schemeClr val="bg1"/>
                </a:solidFill>
                <a:cs typeface="Calibri" panose="020F0502020204030204" pitchFamily="34" charset="0"/>
              </a:rPr>
              <a:t>na</a:t>
            </a:r>
            <a:r>
              <a:rPr lang="ro-RO" altLang="ko-KR" sz="1400" b="1" dirty="0">
                <a:solidFill>
                  <a:schemeClr val="bg1"/>
                </a:solidFill>
                <a:cs typeface="Calibri" panose="020F0502020204030204" pitchFamily="34" charset="0"/>
              </a:rPr>
              <a:t>ț</a:t>
            </a:r>
            <a:r>
              <a:rPr lang="en-US" altLang="ko-KR" sz="1400" b="1" dirty="0" err="1">
                <a:solidFill>
                  <a:schemeClr val="bg1"/>
                </a:solidFill>
                <a:cs typeface="Calibri" panose="020F0502020204030204" pitchFamily="34" charset="0"/>
              </a:rPr>
              <a:t>ional</a:t>
            </a:r>
            <a:endParaRPr lang="en-US" altLang="ko-KR" sz="1400" b="1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grpSp>
        <p:nvGrpSpPr>
          <p:cNvPr id="181" name="그룹 180">
            <a:extLst>
              <a:ext uri="{FF2B5EF4-FFF2-40B4-BE49-F238E27FC236}">
                <a16:creationId xmlns:a16="http://schemas.microsoft.com/office/drawing/2014/main" id="{5BA2AFAA-C751-4A75-9D1D-AE67513AB9AF}"/>
              </a:ext>
            </a:extLst>
          </p:cNvPr>
          <p:cNvGrpSpPr/>
          <p:nvPr/>
        </p:nvGrpSpPr>
        <p:grpSpPr>
          <a:xfrm>
            <a:off x="547483" y="1804586"/>
            <a:ext cx="811391" cy="609753"/>
            <a:chOff x="729976" y="2406115"/>
            <a:chExt cx="1081855" cy="813004"/>
          </a:xfrm>
          <a:effectLst/>
        </p:grpSpPr>
        <p:sp>
          <p:nvSpPr>
            <p:cNvPr id="138" name="직사각형 137">
              <a:extLst>
                <a:ext uri="{FF2B5EF4-FFF2-40B4-BE49-F238E27FC236}">
                  <a16:creationId xmlns:a16="http://schemas.microsoft.com/office/drawing/2014/main" id="{FA7A2CE7-89BB-4FA2-9741-28A19F396EE0}"/>
                </a:ext>
              </a:extLst>
            </p:cNvPr>
            <p:cNvSpPr/>
            <p:nvPr/>
          </p:nvSpPr>
          <p:spPr>
            <a:xfrm>
              <a:off x="864401" y="2406115"/>
              <a:ext cx="813004" cy="81300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45861D73-D8BF-4C8D-A93A-5C5BBA0FA1CE}"/>
                </a:ext>
              </a:extLst>
            </p:cNvPr>
            <p:cNvSpPr txBox="1"/>
            <p:nvPr/>
          </p:nvSpPr>
          <p:spPr>
            <a:xfrm>
              <a:off x="729976" y="2551007"/>
              <a:ext cx="108185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o-RO" altLang="ko-KR" dirty="0">
                  <a:solidFill>
                    <a:schemeClr val="bg1"/>
                  </a:solidFill>
                  <a:latin typeface="+mj-lt"/>
                </a:rPr>
                <a:t>42%</a:t>
              </a:r>
              <a:endParaRPr lang="ko-KR" altLang="en-US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80" name="그룹 179">
            <a:extLst>
              <a:ext uri="{FF2B5EF4-FFF2-40B4-BE49-F238E27FC236}">
                <a16:creationId xmlns:a16="http://schemas.microsoft.com/office/drawing/2014/main" id="{AE42655C-31FD-4071-97A1-E615D4A9593F}"/>
              </a:ext>
            </a:extLst>
          </p:cNvPr>
          <p:cNvGrpSpPr/>
          <p:nvPr/>
        </p:nvGrpSpPr>
        <p:grpSpPr>
          <a:xfrm>
            <a:off x="547483" y="2982408"/>
            <a:ext cx="811391" cy="609753"/>
            <a:chOff x="729976" y="3798846"/>
            <a:chExt cx="1081855" cy="813004"/>
          </a:xfrm>
        </p:grpSpPr>
        <p:sp>
          <p:nvSpPr>
            <p:cNvPr id="151" name="직사각형 150">
              <a:extLst>
                <a:ext uri="{FF2B5EF4-FFF2-40B4-BE49-F238E27FC236}">
                  <a16:creationId xmlns:a16="http://schemas.microsoft.com/office/drawing/2014/main" id="{F4476ABE-9F40-4904-9CD0-BEE22986BF90}"/>
                </a:ext>
              </a:extLst>
            </p:cNvPr>
            <p:cNvSpPr/>
            <p:nvPr/>
          </p:nvSpPr>
          <p:spPr>
            <a:xfrm>
              <a:off x="864401" y="3798846"/>
              <a:ext cx="813004" cy="8130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7F5B9BFB-9D18-4F1F-AE14-586B8E79322D}"/>
                </a:ext>
              </a:extLst>
            </p:cNvPr>
            <p:cNvSpPr txBox="1"/>
            <p:nvPr/>
          </p:nvSpPr>
          <p:spPr>
            <a:xfrm>
              <a:off x="729976" y="3943738"/>
              <a:ext cx="108185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o-RO" altLang="ko-KR" dirty="0">
                  <a:solidFill>
                    <a:schemeClr val="bg1"/>
                  </a:solidFill>
                  <a:latin typeface="+mj-lt"/>
                </a:rPr>
                <a:t>22%</a:t>
              </a:r>
              <a:endParaRPr lang="ko-KR" altLang="en-US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79" name="그룹 178">
            <a:extLst>
              <a:ext uri="{FF2B5EF4-FFF2-40B4-BE49-F238E27FC236}">
                <a16:creationId xmlns:a16="http://schemas.microsoft.com/office/drawing/2014/main" id="{326B10E3-50C5-44C7-8001-FF729DEE5ED6}"/>
              </a:ext>
            </a:extLst>
          </p:cNvPr>
          <p:cNvGrpSpPr/>
          <p:nvPr/>
        </p:nvGrpSpPr>
        <p:grpSpPr>
          <a:xfrm>
            <a:off x="547483" y="3914302"/>
            <a:ext cx="811391" cy="609753"/>
            <a:chOff x="729976" y="5219069"/>
            <a:chExt cx="1081855" cy="813004"/>
          </a:xfrm>
        </p:grpSpPr>
        <p:sp>
          <p:nvSpPr>
            <p:cNvPr id="155" name="직사각형 154">
              <a:extLst>
                <a:ext uri="{FF2B5EF4-FFF2-40B4-BE49-F238E27FC236}">
                  <a16:creationId xmlns:a16="http://schemas.microsoft.com/office/drawing/2014/main" id="{0F359D25-54FA-435F-A1B5-DE95493FFCD3}"/>
                </a:ext>
              </a:extLst>
            </p:cNvPr>
            <p:cNvSpPr/>
            <p:nvPr/>
          </p:nvSpPr>
          <p:spPr>
            <a:xfrm>
              <a:off x="864401" y="5219069"/>
              <a:ext cx="813004" cy="81300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350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E58EBDD3-02D0-4873-BA98-B2538C14EF96}"/>
                </a:ext>
              </a:extLst>
            </p:cNvPr>
            <p:cNvSpPr txBox="1"/>
            <p:nvPr/>
          </p:nvSpPr>
          <p:spPr>
            <a:xfrm>
              <a:off x="729976" y="5363961"/>
              <a:ext cx="108185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o-RO" altLang="ko-KR" dirty="0">
                  <a:solidFill>
                    <a:schemeClr val="bg1"/>
                  </a:solidFill>
                  <a:latin typeface="+mj-lt"/>
                </a:rPr>
                <a:t>10%</a:t>
              </a:r>
              <a:endParaRPr lang="ko-KR" altLang="en-US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EF667F7B-E459-4262-B2E2-7C580FE75190}"/>
              </a:ext>
            </a:extLst>
          </p:cNvPr>
          <p:cNvSpPr txBox="1"/>
          <p:nvPr/>
        </p:nvSpPr>
        <p:spPr>
          <a:xfrm>
            <a:off x="1391991" y="2935720"/>
            <a:ext cx="3101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altLang="ko-KR" sz="1200" dirty="0">
                <a:solidFill>
                  <a:schemeClr val="bg1"/>
                </a:solidFill>
                <a:cs typeface="Arial" panose="020B0604020202020204" pitchFamily="34" charset="0"/>
              </a:rPr>
              <a:t>Doar 22% din companiile care erau restructurabile în 2019, la debutul pandemiei, au migrat în zona de companii finanțabile până la finalul anului 2021.</a:t>
            </a:r>
            <a:endParaRPr lang="it-IT" altLang="ko-KR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05765262-94E1-40A0-92FF-607ECA4D853B}"/>
              </a:ext>
            </a:extLst>
          </p:cNvPr>
          <p:cNvSpPr txBox="1"/>
          <p:nvPr/>
        </p:nvSpPr>
        <p:spPr>
          <a:xfrm>
            <a:off x="1391991" y="3878195"/>
            <a:ext cx="31013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altLang="ko-KR" sz="1200" dirty="0">
                <a:solidFill>
                  <a:schemeClr val="bg1"/>
                </a:solidFill>
                <a:cs typeface="Arial" panose="020B0604020202020204" pitchFamily="34" charset="0"/>
              </a:rPr>
              <a:t>Numărul companiilor în insolvență iminentă a scăzut cu 10% în 2021 față de 2020</a:t>
            </a:r>
            <a:r>
              <a:rPr lang="en-US" altLang="ko-KR" sz="1200" dirty="0">
                <a:solidFill>
                  <a:schemeClr val="bg1"/>
                </a:solidFill>
                <a:cs typeface="Arial" panose="020B0604020202020204" pitchFamily="34" charset="0"/>
              </a:rPr>
              <a:t>;</a:t>
            </a:r>
            <a:r>
              <a:rPr lang="ro-RO" altLang="ko-KR" sz="1200" dirty="0">
                <a:solidFill>
                  <a:schemeClr val="bg1"/>
                </a:solidFill>
                <a:cs typeface="Arial" panose="020B0604020202020204" pitchFamily="34" charset="0"/>
              </a:rPr>
              <a:t> acesta reprezentând cu 7% în plus față de nivelul din 2019</a:t>
            </a:r>
            <a:endParaRPr lang="it-IT" altLang="ko-KR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0F1495F5-BFB3-4FCD-9BA1-092B9E871632}"/>
              </a:ext>
            </a:extLst>
          </p:cNvPr>
          <p:cNvSpPr txBox="1"/>
          <p:nvPr/>
        </p:nvSpPr>
        <p:spPr>
          <a:xfrm>
            <a:off x="396020" y="392954"/>
            <a:ext cx="5283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altLang="ko-KR" sz="2400" dirty="0">
                <a:solidFill>
                  <a:srgbClr val="B9102D"/>
                </a:solidFill>
                <a:latin typeface="+mj-lt"/>
              </a:rPr>
              <a:t>Concluzii: cum arătau companiile de impact la începutul lui 2022</a:t>
            </a:r>
            <a:endParaRPr lang="en-US" altLang="ko-KR" sz="2400" dirty="0">
              <a:solidFill>
                <a:srgbClr val="B9102D"/>
              </a:solidFill>
              <a:latin typeface="+mj-lt"/>
            </a:endParaRPr>
          </a:p>
        </p:txBody>
      </p:sp>
      <p:pic>
        <p:nvPicPr>
          <p:cNvPr id="24" name="Graphic 23" descr="City with solid fill">
            <a:extLst>
              <a:ext uri="{FF2B5EF4-FFF2-40B4-BE49-F238E27FC236}">
                <a16:creationId xmlns:a16="http://schemas.microsoft.com/office/drawing/2014/main" id="{CF3C2B1D-2E9C-4956-9AB8-9F61AC4A7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6195" y="630192"/>
            <a:ext cx="2566125" cy="256612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845C7D96-0088-46F2-B0BA-C9CF31EA7F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56945" y="196650"/>
            <a:ext cx="1253097" cy="54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385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3D2B816-915C-4422-8510-3DE48EE2D9FD}"/>
              </a:ext>
            </a:extLst>
          </p:cNvPr>
          <p:cNvSpPr txBox="1"/>
          <p:nvPr/>
        </p:nvSpPr>
        <p:spPr>
          <a:xfrm>
            <a:off x="620211" y="1602254"/>
            <a:ext cx="35874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solidFill>
                  <a:srgbClr val="B9102D"/>
                </a:solidFill>
                <a:latin typeface="+mj-lt"/>
              </a:rPr>
              <a:t>COMPANIILE </a:t>
            </a:r>
            <a:r>
              <a:rPr lang="ro-RO" altLang="ko-KR" sz="3000" b="1" dirty="0">
                <a:solidFill>
                  <a:srgbClr val="B9102D"/>
                </a:solidFill>
                <a:latin typeface="+mj-lt"/>
              </a:rPr>
              <a:t>DE IMPACT ÎN INSOLVENȚĂ IMINENTĂ</a:t>
            </a:r>
            <a:endParaRPr lang="ko-KR" altLang="en-US" sz="3000" b="1" dirty="0">
              <a:solidFill>
                <a:srgbClr val="B9102D"/>
              </a:solidFill>
              <a:latin typeface="+mj-lt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783F7CF-D6ED-4E9A-BD02-264DB6488B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-1490345" y="-1411832"/>
            <a:ext cx="12865098" cy="771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397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E4331FB-8840-43E3-A441-4B7B37B5A090}"/>
              </a:ext>
            </a:extLst>
          </p:cNvPr>
          <p:cNvSpPr txBox="1"/>
          <p:nvPr/>
        </p:nvSpPr>
        <p:spPr>
          <a:xfrm>
            <a:off x="689159" y="297402"/>
            <a:ext cx="72359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altLang="ko-KR" sz="2000" b="1" dirty="0">
                <a:solidFill>
                  <a:srgbClr val="B9102D"/>
                </a:solidFill>
                <a:latin typeface="+mj-lt"/>
              </a:rPr>
              <a:t>Situația companiilor de impact în insolvență iminentă </a:t>
            </a:r>
          </a:p>
          <a:p>
            <a:r>
              <a:rPr lang="ro-RO" altLang="ko-KR" sz="2000" b="1" dirty="0">
                <a:solidFill>
                  <a:srgbClr val="B9102D"/>
                </a:solidFill>
                <a:latin typeface="+mj-lt"/>
              </a:rPr>
              <a:t>NU s-a îmbunătățit</a:t>
            </a:r>
            <a:endParaRPr lang="pt-BR" altLang="ko-KR" sz="2000" b="1" dirty="0">
              <a:solidFill>
                <a:srgbClr val="B9102D"/>
              </a:solidFill>
              <a:latin typeface="+mj-lt"/>
            </a:endParaRP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BF286C48-5BF1-42D6-953F-EC8C774D2A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8695441"/>
              </p:ext>
            </p:extLst>
          </p:nvPr>
        </p:nvGraphicFramePr>
        <p:xfrm>
          <a:off x="792677" y="1005288"/>
          <a:ext cx="7376690" cy="3072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직사각형 31">
            <a:extLst>
              <a:ext uri="{FF2B5EF4-FFF2-40B4-BE49-F238E27FC236}">
                <a16:creationId xmlns:a16="http://schemas.microsoft.com/office/drawing/2014/main" id="{285367F2-12FD-49F8-AE11-9D3791E6E469}"/>
              </a:ext>
            </a:extLst>
          </p:cNvPr>
          <p:cNvSpPr/>
          <p:nvPr/>
        </p:nvSpPr>
        <p:spPr>
          <a:xfrm>
            <a:off x="0" y="4701785"/>
            <a:ext cx="9144000" cy="4417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ko-KR" altLang="en-US" sz="135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F0E3742-039B-4852-AFE8-75EB4C9C40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56945" y="196650"/>
            <a:ext cx="1253097" cy="54567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6039C79-0D36-4959-B1AE-48C5B76ECE61}"/>
              </a:ext>
            </a:extLst>
          </p:cNvPr>
          <p:cNvSpPr txBox="1"/>
          <p:nvPr/>
        </p:nvSpPr>
        <p:spPr>
          <a:xfrm>
            <a:off x="792677" y="4110175"/>
            <a:ext cx="7558646" cy="46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o-RO" sz="1197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Proporția companiilor aflate în insolvență iminentă se menține relativ constantă în perioada analizată, însă, în cifre absolute, observăm o revenire la nivelul de dificultate înregistrat în 2013.</a:t>
            </a:r>
          </a:p>
        </p:txBody>
      </p:sp>
    </p:spTree>
    <p:extLst>
      <p:ext uri="{BB962C8B-B14F-4D97-AF65-F5344CB8AC3E}">
        <p14:creationId xmlns:p14="http://schemas.microsoft.com/office/powerpoint/2010/main" val="1150385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직사각형 31">
            <a:extLst>
              <a:ext uri="{FF2B5EF4-FFF2-40B4-BE49-F238E27FC236}">
                <a16:creationId xmlns:a16="http://schemas.microsoft.com/office/drawing/2014/main" id="{AF7519EB-6826-44DB-A674-5D350095085D}"/>
              </a:ext>
            </a:extLst>
          </p:cNvPr>
          <p:cNvSpPr/>
          <p:nvPr/>
        </p:nvSpPr>
        <p:spPr>
          <a:xfrm>
            <a:off x="0" y="4305927"/>
            <a:ext cx="9144000" cy="837574"/>
          </a:xfrm>
          <a:prstGeom prst="rect">
            <a:avLst/>
          </a:prstGeom>
          <a:solidFill>
            <a:srgbClr val="B9102F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ko-KR" altLang="en-US" sz="1350" dirty="0"/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FA2A0773-0BD4-4524-9EDE-33818FFF5647}"/>
              </a:ext>
            </a:extLst>
          </p:cNvPr>
          <p:cNvCxnSpPr>
            <a:cxnSpLocks/>
          </p:cNvCxnSpPr>
          <p:nvPr/>
        </p:nvCxnSpPr>
        <p:spPr bwMode="auto">
          <a:xfrm>
            <a:off x="4572000" y="2379551"/>
            <a:ext cx="0" cy="277768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74605DC2-BCDC-4DEC-A051-CF75EC988A2B}"/>
              </a:ext>
            </a:extLst>
          </p:cNvPr>
          <p:cNvCxnSpPr>
            <a:cxnSpLocks/>
            <a:stCxn id="62" idx="3"/>
          </p:cNvCxnSpPr>
          <p:nvPr/>
        </p:nvCxnSpPr>
        <p:spPr bwMode="auto">
          <a:xfrm>
            <a:off x="5938682" y="1762874"/>
            <a:ext cx="911175" cy="993572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8">
            <a:extLst>
              <a:ext uri="{FF2B5EF4-FFF2-40B4-BE49-F238E27FC236}">
                <a16:creationId xmlns:a16="http://schemas.microsoft.com/office/drawing/2014/main" id="{426461E2-ADC8-4705-9DD3-29772C999A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04340" y="1825047"/>
            <a:ext cx="93867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altLang="ko-KR" sz="1500" dirty="0">
                <a:solidFill>
                  <a:schemeClr val="bg1"/>
                </a:solidFill>
                <a:latin typeface="+mj-lt"/>
                <a:ea typeface="맑은 고딕" panose="020B0503020000020004" pitchFamily="50" charset="-127"/>
              </a:rPr>
              <a:t>Prices</a:t>
            </a: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77D8BF06-ED5F-4656-AA79-73F320234D55}"/>
              </a:ext>
            </a:extLst>
          </p:cNvPr>
          <p:cNvCxnSpPr>
            <a:cxnSpLocks/>
            <a:stCxn id="62" idx="1"/>
            <a:endCxn id="11" idx="0"/>
          </p:cNvCxnSpPr>
          <p:nvPr/>
        </p:nvCxnSpPr>
        <p:spPr bwMode="auto">
          <a:xfrm flipH="1">
            <a:off x="2334377" y="1762874"/>
            <a:ext cx="870941" cy="918444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BF59B86-92A8-479B-A248-697A025180CC}"/>
              </a:ext>
            </a:extLst>
          </p:cNvPr>
          <p:cNvSpPr/>
          <p:nvPr/>
        </p:nvSpPr>
        <p:spPr bwMode="auto">
          <a:xfrm>
            <a:off x="1575614" y="2681318"/>
            <a:ext cx="1517525" cy="725678"/>
          </a:xfrm>
          <a:prstGeom prst="rect">
            <a:avLst/>
          </a:prstGeom>
          <a:solidFill>
            <a:schemeClr val="bg1"/>
          </a:solidFill>
          <a:ln w="6350">
            <a:solidFill>
              <a:srgbClr val="B9102F"/>
            </a:solidFill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o-RO" altLang="ko-KR" sz="1050" dirty="0">
                <a:solidFill>
                  <a:schemeClr val="bg1">
                    <a:lumMod val="50000"/>
                  </a:schemeClr>
                </a:solidFill>
                <a:ea typeface="맑은 고딕" panose="020B0503020000020004" pitchFamily="50" charset="-127"/>
              </a:rPr>
              <a:t>C</a:t>
            </a:r>
            <a:r>
              <a:rPr lang="en-US" altLang="ko-KR" sz="1050" dirty="0" err="1">
                <a:solidFill>
                  <a:schemeClr val="bg1">
                    <a:lumMod val="50000"/>
                  </a:schemeClr>
                </a:solidFill>
                <a:ea typeface="맑은 고딕" panose="020B0503020000020004" pitchFamily="50" charset="-127"/>
              </a:rPr>
              <a:t>ifr</a:t>
            </a:r>
            <a:r>
              <a:rPr lang="ro-RO" altLang="ko-KR" sz="1050" dirty="0">
                <a:solidFill>
                  <a:schemeClr val="bg1">
                    <a:lumMod val="50000"/>
                  </a:schemeClr>
                </a:solidFill>
                <a:ea typeface="맑은 고딕" panose="020B0503020000020004" pitchFamily="50" charset="-127"/>
              </a:rPr>
              <a:t>a</a:t>
            </a:r>
            <a:r>
              <a:rPr lang="en-US" altLang="ko-KR" sz="1050" dirty="0">
                <a:solidFill>
                  <a:schemeClr val="bg1">
                    <a:lumMod val="50000"/>
                  </a:schemeClr>
                </a:solidFill>
                <a:ea typeface="맑은 고딕" panose="020B0503020000020004" pitchFamily="50" charset="-127"/>
              </a:rPr>
              <a:t> de </a:t>
            </a:r>
            <a:r>
              <a:rPr lang="en-US" altLang="ko-KR" sz="1050" dirty="0" err="1">
                <a:solidFill>
                  <a:schemeClr val="bg1">
                    <a:lumMod val="50000"/>
                  </a:schemeClr>
                </a:solidFill>
                <a:ea typeface="맑은 고딕" panose="020B0503020000020004" pitchFamily="50" charset="-127"/>
              </a:rPr>
              <a:t>afaceri</a:t>
            </a:r>
            <a:r>
              <a:rPr lang="en-US" altLang="ko-KR" sz="1050" dirty="0">
                <a:solidFill>
                  <a:schemeClr val="bg1">
                    <a:lumMod val="50000"/>
                  </a:schemeClr>
                </a:solidFill>
                <a:ea typeface="맑은 고딕" panose="020B0503020000020004" pitchFamily="50" charset="-127"/>
              </a:rPr>
              <a:t> </a:t>
            </a:r>
            <a:r>
              <a:rPr lang="ro-RO" altLang="ko-KR" sz="1050" dirty="0">
                <a:solidFill>
                  <a:schemeClr val="bg1">
                    <a:lumMod val="50000"/>
                  </a:schemeClr>
                </a:solidFill>
                <a:ea typeface="맑은 고딕" panose="020B0503020000020004" pitchFamily="50" charset="-127"/>
              </a:rPr>
              <a:t>a crescut </a:t>
            </a:r>
            <a:r>
              <a:rPr lang="en-US" altLang="ko-KR" sz="1050" dirty="0">
                <a:solidFill>
                  <a:schemeClr val="bg1">
                    <a:lumMod val="50000"/>
                  </a:schemeClr>
                </a:solidFill>
                <a:ea typeface="맑은 고딕" panose="020B0503020000020004" pitchFamily="50" charset="-127"/>
              </a:rPr>
              <a:t>cu 31%</a:t>
            </a:r>
          </a:p>
        </p:txBody>
      </p:sp>
      <p:cxnSp>
        <p:nvCxnSpPr>
          <p:cNvPr id="13" name="직선 화살표 연결선 12">
            <a:extLst>
              <a:ext uri="{FF2B5EF4-FFF2-40B4-BE49-F238E27FC236}">
                <a16:creationId xmlns:a16="http://schemas.microsoft.com/office/drawing/2014/main" id="{922ED745-0631-4077-8A7D-DCC780CA519F}"/>
              </a:ext>
            </a:extLst>
          </p:cNvPr>
          <p:cNvCxnSpPr/>
          <p:nvPr/>
        </p:nvCxnSpPr>
        <p:spPr bwMode="auto">
          <a:xfrm>
            <a:off x="2319734" y="3488095"/>
            <a:ext cx="0" cy="214554"/>
          </a:xfrm>
          <a:prstGeom prst="straightConnector1">
            <a:avLst/>
          </a:prstGeom>
          <a:ln>
            <a:solidFill>
              <a:schemeClr val="accent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F141223-8ECE-4799-99DC-2ACEA35E2E88}"/>
              </a:ext>
            </a:extLst>
          </p:cNvPr>
          <p:cNvSpPr/>
          <p:nvPr/>
        </p:nvSpPr>
        <p:spPr bwMode="auto">
          <a:xfrm>
            <a:off x="6091094" y="2676394"/>
            <a:ext cx="1517525" cy="725678"/>
          </a:xfrm>
          <a:prstGeom prst="rect">
            <a:avLst/>
          </a:prstGeom>
          <a:solidFill>
            <a:schemeClr val="bg1"/>
          </a:solidFill>
          <a:ln w="6350">
            <a:solidFill>
              <a:srgbClr val="B9102F"/>
            </a:solidFill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it-IT" altLang="ko-KR" sz="1050" dirty="0">
                <a:solidFill>
                  <a:schemeClr val="bg1">
                    <a:lumMod val="50000"/>
                  </a:schemeClr>
                </a:solidFill>
                <a:ea typeface="맑은 고딕" panose="020B0503020000020004" pitchFamily="50" charset="-127"/>
              </a:rPr>
              <a:t>Creștere cu 33% a datoriilor</a:t>
            </a:r>
          </a:p>
        </p:txBody>
      </p:sp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6B4E23B2-B713-4E1E-B03E-AA6DF3F405A1}"/>
              </a:ext>
            </a:extLst>
          </p:cNvPr>
          <p:cNvCxnSpPr/>
          <p:nvPr/>
        </p:nvCxnSpPr>
        <p:spPr bwMode="auto">
          <a:xfrm>
            <a:off x="4571999" y="3429476"/>
            <a:ext cx="0" cy="214554"/>
          </a:xfrm>
          <a:prstGeom prst="straightConnector1">
            <a:avLst/>
          </a:prstGeom>
          <a:ln>
            <a:solidFill>
              <a:schemeClr val="accent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79345F3-55B1-4E80-A726-3125B3A5A61B}"/>
              </a:ext>
            </a:extLst>
          </p:cNvPr>
          <p:cNvSpPr/>
          <p:nvPr/>
        </p:nvSpPr>
        <p:spPr bwMode="auto">
          <a:xfrm>
            <a:off x="3813237" y="2685911"/>
            <a:ext cx="1517525" cy="725678"/>
          </a:xfrm>
          <a:prstGeom prst="rect">
            <a:avLst/>
          </a:prstGeom>
          <a:solidFill>
            <a:schemeClr val="bg1"/>
          </a:solidFill>
          <a:ln w="6350">
            <a:solidFill>
              <a:srgbClr val="B9102F"/>
            </a:solidFill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o-RO" altLang="ko-KR" sz="1050" dirty="0">
                <a:solidFill>
                  <a:schemeClr val="bg1">
                    <a:lumMod val="50000"/>
                  </a:schemeClr>
                </a:solidFill>
                <a:ea typeface="맑은 고딕" panose="020B0503020000020004" pitchFamily="50" charset="-127"/>
              </a:rPr>
              <a:t>O creștere a activelor totale cu 22% </a:t>
            </a:r>
            <a:r>
              <a:rPr lang="en-US" altLang="ko-KR" sz="1050" dirty="0">
                <a:solidFill>
                  <a:schemeClr val="bg1">
                    <a:lumMod val="50000"/>
                  </a:schemeClr>
                </a:solidFill>
                <a:ea typeface="맑은 고딕" panose="020B0503020000020004" pitchFamily="50" charset="-127"/>
              </a:rPr>
              <a:t> </a:t>
            </a: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286DB4C2-A4C0-4D99-B58B-DAED4B1CBED3}"/>
              </a:ext>
            </a:extLst>
          </p:cNvPr>
          <p:cNvCxnSpPr/>
          <p:nvPr/>
        </p:nvCxnSpPr>
        <p:spPr bwMode="auto">
          <a:xfrm>
            <a:off x="6891146" y="3440497"/>
            <a:ext cx="0" cy="214554"/>
          </a:xfrm>
          <a:prstGeom prst="straightConnector1">
            <a:avLst/>
          </a:prstGeom>
          <a:ln>
            <a:solidFill>
              <a:schemeClr val="accent1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CF34F2E5-AF61-45D7-BEF6-B43741B0CDF3}"/>
              </a:ext>
            </a:extLst>
          </p:cNvPr>
          <p:cNvSpPr/>
          <p:nvPr/>
        </p:nvSpPr>
        <p:spPr bwMode="auto">
          <a:xfrm>
            <a:off x="1322202" y="3591967"/>
            <a:ext cx="676192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 latinLnBrk="1">
              <a:defRPr/>
            </a:pPr>
            <a:r>
              <a:rPr lang="ro-RO" altLang="ko-KR" sz="1500" b="1" dirty="0">
                <a:ln>
                  <a:solidFill>
                    <a:srgbClr val="0D1478">
                      <a:alpha val="0"/>
                    </a:srgbClr>
                  </a:solidFill>
                </a:ln>
                <a:solidFill>
                  <a:srgbClr val="858585"/>
                </a:solidFill>
                <a:ea typeface="맑은 고딕"/>
              </a:rPr>
              <a:t>Deși a crescut cifra de afaceri și cifra totală a activelor, situația financiară a acestor companii s-a deteriorat din cauza creșterii accentuate a datoriilor</a:t>
            </a:r>
            <a:endParaRPr lang="en-US" altLang="ko-KR" sz="1500" b="1" dirty="0">
              <a:ln>
                <a:solidFill>
                  <a:srgbClr val="0D1478">
                    <a:alpha val="0"/>
                  </a:srgbClr>
                </a:solidFill>
              </a:ln>
              <a:solidFill>
                <a:srgbClr val="858585"/>
              </a:solidFill>
              <a:ea typeface="맑은 고딕"/>
            </a:endParaRPr>
          </a:p>
        </p:txBody>
      </p:sp>
      <p:sp>
        <p:nvSpPr>
          <p:cNvPr id="62" name="Flowchart: Alternate Process 61">
            <a:extLst>
              <a:ext uri="{FF2B5EF4-FFF2-40B4-BE49-F238E27FC236}">
                <a16:creationId xmlns:a16="http://schemas.microsoft.com/office/drawing/2014/main" id="{DBE0FD28-2C25-4944-B20D-F21A72939327}"/>
              </a:ext>
            </a:extLst>
          </p:cNvPr>
          <p:cNvSpPr/>
          <p:nvPr/>
        </p:nvSpPr>
        <p:spPr>
          <a:xfrm>
            <a:off x="3205318" y="1084880"/>
            <a:ext cx="2733364" cy="1355988"/>
          </a:xfrm>
          <a:prstGeom prst="flowChartAlternateProcess">
            <a:avLst/>
          </a:prstGeom>
          <a:solidFill>
            <a:srgbClr val="B9102F"/>
          </a:solidFill>
          <a:ln>
            <a:noFill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800" dirty="0">
                <a:latin typeface="+mj-lt"/>
              </a:rPr>
              <a:t>43%</a:t>
            </a:r>
            <a:r>
              <a:rPr lang="en-US" sz="2800" dirty="0">
                <a:latin typeface="+mj-lt"/>
              </a:rPr>
              <a:t> </a:t>
            </a:r>
            <a:r>
              <a:rPr lang="en-US" dirty="0"/>
              <a:t>(2021)</a:t>
            </a:r>
            <a:r>
              <a:rPr lang="ro-RO" dirty="0"/>
              <a:t>*</a:t>
            </a:r>
          </a:p>
          <a:p>
            <a:pPr algn="ctr"/>
            <a:r>
              <a:rPr lang="ro-RO" sz="1200" b="1" dirty="0"/>
              <a:t>Dintre </a:t>
            </a:r>
            <a:r>
              <a:rPr lang="ro-RO" sz="1100" b="1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companiile de impact</a:t>
            </a:r>
            <a:r>
              <a:rPr lang="ro-RO" sz="1200" b="1" dirty="0"/>
              <a:t> amână de 3 ani accesarea unei măsuri de restructurare</a:t>
            </a:r>
            <a:endParaRPr lang="en-US" sz="12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DD794C-BC08-4E43-85F3-FCD9C5ABBAAB}"/>
              </a:ext>
            </a:extLst>
          </p:cNvPr>
          <p:cNvSpPr txBox="1"/>
          <p:nvPr/>
        </p:nvSpPr>
        <p:spPr>
          <a:xfrm>
            <a:off x="3625503" y="4500118"/>
            <a:ext cx="62378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000" dirty="0">
                <a:solidFill>
                  <a:schemeClr val="bg1"/>
                </a:solidFill>
              </a:rPr>
              <a:t>    * Companii care s-au aflat în stare de insolvență iminentă pe întreaga perioadă 2019-2021</a:t>
            </a:r>
          </a:p>
          <a:p>
            <a:r>
              <a:rPr lang="ro-RO" sz="1000" dirty="0">
                <a:solidFill>
                  <a:schemeClr val="bg1"/>
                </a:solidFill>
              </a:rPr>
              <a:t> </a:t>
            </a:r>
            <a:endParaRPr lang="en-US" sz="1000" dirty="0">
              <a:solidFill>
                <a:schemeClr val="bg1"/>
              </a:solidFill>
            </a:endParaRPr>
          </a:p>
          <a:p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293FDA5F-5B66-476C-A442-978DA7501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6945" y="196650"/>
            <a:ext cx="1253097" cy="54567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BEDBC72-B211-4493-A9EB-43F906A2D0D6}"/>
              </a:ext>
            </a:extLst>
          </p:cNvPr>
          <p:cNvSpPr txBox="1"/>
          <p:nvPr/>
        </p:nvSpPr>
        <p:spPr>
          <a:xfrm>
            <a:off x="689159" y="209512"/>
            <a:ext cx="72359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altLang="ko-KR" sz="2000" b="1" dirty="0">
                <a:solidFill>
                  <a:srgbClr val="B9102D"/>
                </a:solidFill>
                <a:latin typeface="+mj-lt"/>
              </a:rPr>
              <a:t>Companiile care se află de 3 ani în insolvență iminentă înregistrează o înrăutățire a situației lor financiare</a:t>
            </a:r>
          </a:p>
          <a:p>
            <a:endParaRPr lang="pt-BR" altLang="ko-KR" sz="2000" b="1" dirty="0">
              <a:solidFill>
                <a:srgbClr val="B9102D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22407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31">
            <a:extLst>
              <a:ext uri="{FF2B5EF4-FFF2-40B4-BE49-F238E27FC236}">
                <a16:creationId xmlns:a16="http://schemas.microsoft.com/office/drawing/2014/main" id="{47CDA7C1-B628-490B-B940-776A43BCBC08}"/>
              </a:ext>
            </a:extLst>
          </p:cNvPr>
          <p:cNvSpPr/>
          <p:nvPr/>
        </p:nvSpPr>
        <p:spPr>
          <a:xfrm>
            <a:off x="0" y="2583322"/>
            <a:ext cx="9144000" cy="2622992"/>
          </a:xfrm>
          <a:prstGeom prst="rect">
            <a:avLst/>
          </a:prstGeom>
          <a:solidFill>
            <a:srgbClr val="85858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ko-KR" altLang="en-US" sz="135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F014F7-BCDC-41FB-89AB-040527BE736C}"/>
              </a:ext>
            </a:extLst>
          </p:cNvPr>
          <p:cNvSpPr txBox="1"/>
          <p:nvPr/>
        </p:nvSpPr>
        <p:spPr>
          <a:xfrm>
            <a:off x="2610480" y="2143380"/>
            <a:ext cx="1437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rgbClr val="C00000"/>
                </a:solidFill>
              </a:rPr>
              <a:t>Construcții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198878C-3C15-464E-A869-06D21E9A660C}"/>
              </a:ext>
            </a:extLst>
          </p:cNvPr>
          <p:cNvSpPr txBox="1"/>
          <p:nvPr/>
        </p:nvSpPr>
        <p:spPr>
          <a:xfrm>
            <a:off x="4181734" y="2143380"/>
            <a:ext cx="2160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rgbClr val="C00000"/>
                </a:solidFill>
              </a:rPr>
              <a:t>Tranzacții imobiliare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508E88F-0CAD-400D-9A1F-8D49332454DE}"/>
              </a:ext>
            </a:extLst>
          </p:cNvPr>
          <p:cNvSpPr txBox="1"/>
          <p:nvPr/>
        </p:nvSpPr>
        <p:spPr>
          <a:xfrm>
            <a:off x="6501985" y="2143380"/>
            <a:ext cx="2160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rgbClr val="C00000"/>
                </a:solidFill>
              </a:rPr>
              <a:t>Comerț</a:t>
            </a:r>
            <a:endParaRPr lang="en-US" sz="1400" b="1" dirty="0">
              <a:solidFill>
                <a:srgbClr val="C00000"/>
              </a:solidFill>
            </a:endParaRPr>
          </a:p>
        </p:txBody>
      </p:sp>
      <p:pic>
        <p:nvPicPr>
          <p:cNvPr id="3" name="Graphic 2" descr="Shopping cart with solid fill">
            <a:extLst>
              <a:ext uri="{FF2B5EF4-FFF2-40B4-BE49-F238E27FC236}">
                <a16:creationId xmlns:a16="http://schemas.microsoft.com/office/drawing/2014/main" id="{0FE694CE-FA11-49E5-8DE9-78387A4D86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2405" y="3744258"/>
            <a:ext cx="683013" cy="683013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2F452D79-7750-4017-BCB1-20BDC1F497B3}"/>
              </a:ext>
            </a:extLst>
          </p:cNvPr>
          <p:cNvSpPr txBox="1"/>
          <p:nvPr/>
        </p:nvSpPr>
        <p:spPr>
          <a:xfrm>
            <a:off x="2467030" y="264584"/>
            <a:ext cx="39309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rgbClr val="B9102D"/>
                </a:solidFill>
              </a:rPr>
              <a:t>CELE MAI AFECTATE 3 INDUSTRII ÎN 2021 </a:t>
            </a:r>
            <a:r>
              <a:rPr lang="ro-RO" sz="1400" b="1" dirty="0">
                <a:solidFill>
                  <a:schemeClr val="accent5">
                    <a:lumMod val="50000"/>
                  </a:schemeClr>
                </a:solidFill>
              </a:rPr>
              <a:t>în funcție de numărul companiilor</a:t>
            </a:r>
            <a:endParaRPr lang="en-US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8CE75F0-7DBF-4434-A432-07775B26F04B}"/>
              </a:ext>
            </a:extLst>
          </p:cNvPr>
          <p:cNvSpPr txBox="1"/>
          <p:nvPr/>
        </p:nvSpPr>
        <p:spPr>
          <a:xfrm>
            <a:off x="2442120" y="2725323"/>
            <a:ext cx="44851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chemeClr val="bg1"/>
                </a:solidFill>
              </a:rPr>
              <a:t>CELE MAI AFECTATE 3 INDUSTRII ÎN 2021, în funcție de </a:t>
            </a:r>
            <a:r>
              <a:rPr lang="ro-RO" sz="1400" b="1" dirty="0">
                <a:solidFill>
                  <a:srgbClr val="B9112C"/>
                </a:solidFill>
              </a:rPr>
              <a:t>cifra de afaceri</a:t>
            </a:r>
            <a:endParaRPr lang="en-US" sz="1400" b="1" dirty="0">
              <a:solidFill>
                <a:srgbClr val="B9112C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3800B47-0F3A-490A-B76A-7CFD68DB81BB}"/>
              </a:ext>
            </a:extLst>
          </p:cNvPr>
          <p:cNvSpPr txBox="1"/>
          <p:nvPr/>
        </p:nvSpPr>
        <p:spPr>
          <a:xfrm>
            <a:off x="2540740" y="842846"/>
            <a:ext cx="1437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rgbClr val="C00000"/>
                </a:solidFill>
              </a:rPr>
              <a:t>1842 (31%)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C386E1C-6ECD-4BE5-B959-2CB0BB55FF7A}"/>
              </a:ext>
            </a:extLst>
          </p:cNvPr>
          <p:cNvSpPr txBox="1"/>
          <p:nvPr/>
        </p:nvSpPr>
        <p:spPr>
          <a:xfrm>
            <a:off x="4469370" y="842846"/>
            <a:ext cx="1437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rgbClr val="C00000"/>
                </a:solidFill>
              </a:rPr>
              <a:t>1082 (18%)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CF0252E-A1A6-473D-9436-FB3A0ACE459B}"/>
              </a:ext>
            </a:extLst>
          </p:cNvPr>
          <p:cNvSpPr txBox="1"/>
          <p:nvPr/>
        </p:nvSpPr>
        <p:spPr>
          <a:xfrm>
            <a:off x="6398001" y="842846"/>
            <a:ext cx="14376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rgbClr val="C00000"/>
                </a:solidFill>
              </a:rPr>
              <a:t>571 (10%)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B96F3A3-D3E1-4D08-B449-3685A0440E43}"/>
              </a:ext>
            </a:extLst>
          </p:cNvPr>
          <p:cNvSpPr txBox="1"/>
          <p:nvPr/>
        </p:nvSpPr>
        <p:spPr>
          <a:xfrm>
            <a:off x="6612405" y="4490547"/>
            <a:ext cx="143760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chemeClr val="bg1"/>
                </a:solidFill>
              </a:rPr>
              <a:t>Comerț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B933E7B5-EAC4-497B-ADD0-46B5120E7918}"/>
              </a:ext>
            </a:extLst>
          </p:cNvPr>
          <p:cNvSpPr txBox="1"/>
          <p:nvPr/>
        </p:nvSpPr>
        <p:spPr>
          <a:xfrm>
            <a:off x="4553105" y="4341466"/>
            <a:ext cx="1961562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chemeClr val="bg1"/>
                </a:solidFill>
              </a:rPr>
              <a:t>Industria Prelucrătoare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69B3690-8366-41DA-931E-F7DC349A51B8}"/>
              </a:ext>
            </a:extLst>
          </p:cNvPr>
          <p:cNvSpPr txBox="1"/>
          <p:nvPr/>
        </p:nvSpPr>
        <p:spPr>
          <a:xfrm>
            <a:off x="2608550" y="4341692"/>
            <a:ext cx="980781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o-RO" sz="1400" b="1" dirty="0">
                <a:solidFill>
                  <a:schemeClr val="bg1"/>
                </a:solidFill>
              </a:rPr>
              <a:t>Industria Energiei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FC259C-C2C6-43BF-B935-5FD8B1B9DD38}"/>
              </a:ext>
            </a:extLst>
          </p:cNvPr>
          <p:cNvSpPr txBox="1"/>
          <p:nvPr/>
        </p:nvSpPr>
        <p:spPr>
          <a:xfrm>
            <a:off x="4261473" y="3270140"/>
            <a:ext cx="1593992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o-RO" sz="1400" b="1" dirty="0">
                <a:solidFill>
                  <a:schemeClr val="bg1"/>
                </a:solidFill>
              </a:rPr>
              <a:t>2,66</a:t>
            </a:r>
            <a:r>
              <a:rPr lang="en-US" sz="1400" b="1" dirty="0">
                <a:solidFill>
                  <a:schemeClr val="bg1"/>
                </a:solidFill>
              </a:rPr>
              <a:t> MLD €</a:t>
            </a:r>
            <a:r>
              <a:rPr lang="ro-RO" sz="1400" b="1" dirty="0">
                <a:solidFill>
                  <a:schemeClr val="bg1"/>
                </a:solidFill>
              </a:rPr>
              <a:t> (23%)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D9A1B9-84DE-477F-A65B-0079C105A074}"/>
              </a:ext>
            </a:extLst>
          </p:cNvPr>
          <p:cNvSpPr txBox="1"/>
          <p:nvPr/>
        </p:nvSpPr>
        <p:spPr>
          <a:xfrm>
            <a:off x="6130686" y="3270140"/>
            <a:ext cx="1646453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o-RO" sz="1400" b="1" dirty="0">
                <a:solidFill>
                  <a:schemeClr val="bg1"/>
                </a:solidFill>
              </a:rPr>
              <a:t>1,62</a:t>
            </a:r>
            <a:r>
              <a:rPr lang="en-US" sz="1400" b="1" dirty="0">
                <a:solidFill>
                  <a:schemeClr val="bg1"/>
                </a:solidFill>
              </a:rPr>
              <a:t> MLD €</a:t>
            </a:r>
            <a:r>
              <a:rPr lang="ro-RO" sz="1400" b="1" dirty="0">
                <a:solidFill>
                  <a:schemeClr val="bg1"/>
                </a:solidFill>
              </a:rPr>
              <a:t> (14%)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B2ACE45-C6EF-4EB2-BB05-B7B968E5664C}"/>
              </a:ext>
            </a:extLst>
          </p:cNvPr>
          <p:cNvSpPr txBox="1"/>
          <p:nvPr/>
        </p:nvSpPr>
        <p:spPr>
          <a:xfrm>
            <a:off x="2292814" y="3270140"/>
            <a:ext cx="1547987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o-RO" sz="1400" b="1" dirty="0">
                <a:solidFill>
                  <a:schemeClr val="bg1"/>
                </a:solidFill>
              </a:rPr>
              <a:t>2,71</a:t>
            </a:r>
            <a:r>
              <a:rPr lang="en-US" sz="1400" b="1" dirty="0">
                <a:solidFill>
                  <a:schemeClr val="bg1"/>
                </a:solidFill>
              </a:rPr>
              <a:t> MLD €</a:t>
            </a:r>
            <a:r>
              <a:rPr lang="ro-RO" sz="1400" b="1" dirty="0">
                <a:solidFill>
                  <a:schemeClr val="bg1"/>
                </a:solidFill>
              </a:rPr>
              <a:t> (24%)</a:t>
            </a:r>
            <a:endParaRPr lang="en-US" sz="1400" b="1" dirty="0">
              <a:solidFill>
                <a:schemeClr val="bg1"/>
              </a:solidFill>
            </a:endParaRPr>
          </a:p>
        </p:txBody>
      </p:sp>
      <p:pic>
        <p:nvPicPr>
          <p:cNvPr id="26" name="Graphic 25" descr="Shopping cart with solid fill">
            <a:extLst>
              <a:ext uri="{FF2B5EF4-FFF2-40B4-BE49-F238E27FC236}">
                <a16:creationId xmlns:a16="http://schemas.microsoft.com/office/drawing/2014/main" id="{7B3848C3-6574-4588-8D08-012C27B13B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07395" y="1232367"/>
            <a:ext cx="788023" cy="788023"/>
          </a:xfrm>
          <a:prstGeom prst="rect">
            <a:avLst/>
          </a:prstGeom>
        </p:spPr>
      </p:pic>
      <p:sp>
        <p:nvSpPr>
          <p:cNvPr id="2" name="Arrow: Pentagon 1">
            <a:extLst>
              <a:ext uri="{FF2B5EF4-FFF2-40B4-BE49-F238E27FC236}">
                <a16:creationId xmlns:a16="http://schemas.microsoft.com/office/drawing/2014/main" id="{2ADF7DEA-91CF-40DD-B951-9ACC542050AF}"/>
              </a:ext>
            </a:extLst>
          </p:cNvPr>
          <p:cNvSpPr/>
          <p:nvPr/>
        </p:nvSpPr>
        <p:spPr>
          <a:xfrm>
            <a:off x="0" y="1789356"/>
            <a:ext cx="2540740" cy="1618078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altLang="ko-KR" sz="3200" b="1" dirty="0">
                <a:latin typeface="+mj-lt"/>
              </a:rPr>
              <a:t>5971</a:t>
            </a:r>
            <a:r>
              <a:rPr lang="ro-RO" altLang="ko-KR" sz="1800" b="1" dirty="0"/>
              <a:t> </a:t>
            </a:r>
            <a:endParaRPr lang="en-US" altLang="ko-KR" sz="1800" b="1" dirty="0"/>
          </a:p>
          <a:p>
            <a:pPr algn="ctr"/>
            <a:r>
              <a:rPr lang="ro-RO" altLang="ko-KR" sz="1800" b="1" dirty="0"/>
              <a:t>Companii de impact </a:t>
            </a:r>
          </a:p>
          <a:p>
            <a:pPr algn="ctr"/>
            <a:r>
              <a:rPr lang="ro-RO" altLang="ko-KR" sz="1800" b="1" dirty="0"/>
              <a:t> </a:t>
            </a:r>
            <a:r>
              <a:rPr lang="ro-RO" altLang="ko-KR" sz="1700" b="1" dirty="0"/>
              <a:t>în insolvență iminentă</a:t>
            </a:r>
            <a:endParaRPr lang="en-US" sz="1700" b="1" dirty="0"/>
          </a:p>
        </p:txBody>
      </p:sp>
      <p:pic>
        <p:nvPicPr>
          <p:cNvPr id="8" name="Graphic 7" descr="Production with solid fill">
            <a:extLst>
              <a:ext uri="{FF2B5EF4-FFF2-40B4-BE49-F238E27FC236}">
                <a16:creationId xmlns:a16="http://schemas.microsoft.com/office/drawing/2014/main" id="{70168A25-027A-4E1F-9B18-18A5F72347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97741" y="3690442"/>
            <a:ext cx="746695" cy="746695"/>
          </a:xfrm>
          <a:prstGeom prst="rect">
            <a:avLst/>
          </a:prstGeom>
        </p:spPr>
      </p:pic>
      <p:pic>
        <p:nvPicPr>
          <p:cNvPr id="10" name="Graphic 9" descr="Battery charging with solid fill">
            <a:extLst>
              <a:ext uri="{FF2B5EF4-FFF2-40B4-BE49-F238E27FC236}">
                <a16:creationId xmlns:a16="http://schemas.microsoft.com/office/drawing/2014/main" id="{25D56771-3FAE-473B-998E-AE6F5DC058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88538" y="3706884"/>
            <a:ext cx="713810" cy="713810"/>
          </a:xfrm>
          <a:prstGeom prst="rect">
            <a:avLst/>
          </a:prstGeom>
        </p:spPr>
      </p:pic>
      <p:pic>
        <p:nvPicPr>
          <p:cNvPr id="13" name="Graphic 12" descr="Crane with solid fill">
            <a:extLst>
              <a:ext uri="{FF2B5EF4-FFF2-40B4-BE49-F238E27FC236}">
                <a16:creationId xmlns:a16="http://schemas.microsoft.com/office/drawing/2014/main" id="{A17CE7C9-117D-4DDD-BF57-9B7BAC1E09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33570" y="1255688"/>
            <a:ext cx="914400" cy="914400"/>
          </a:xfrm>
          <a:prstGeom prst="rect">
            <a:avLst/>
          </a:prstGeom>
        </p:spPr>
      </p:pic>
      <p:pic>
        <p:nvPicPr>
          <p:cNvPr id="15" name="Graphic 14" descr="Renovation (House With Sparkles) with solid fill">
            <a:extLst>
              <a:ext uri="{FF2B5EF4-FFF2-40B4-BE49-F238E27FC236}">
                <a16:creationId xmlns:a16="http://schemas.microsoft.com/office/drawing/2014/main" id="{0EF8B421-3ECA-4A61-BED9-F45525AEEBC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53105" y="1280042"/>
            <a:ext cx="914400" cy="91440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21B3293D-F1B5-41AD-AE9E-CC13672429C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656945" y="196650"/>
            <a:ext cx="1253097" cy="54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131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직사각형 31">
            <a:extLst>
              <a:ext uri="{FF2B5EF4-FFF2-40B4-BE49-F238E27FC236}">
                <a16:creationId xmlns:a16="http://schemas.microsoft.com/office/drawing/2014/main" id="{2152AB56-3981-4338-91DA-516B6B88886B}"/>
              </a:ext>
            </a:extLst>
          </p:cNvPr>
          <p:cNvSpPr/>
          <p:nvPr/>
        </p:nvSpPr>
        <p:spPr>
          <a:xfrm>
            <a:off x="0" y="2613415"/>
            <a:ext cx="9144000" cy="1372718"/>
          </a:xfrm>
          <a:prstGeom prst="rect">
            <a:avLst/>
          </a:prstGeom>
          <a:solidFill>
            <a:srgbClr val="B9102F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ko-KR" alt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F58137-F196-420C-82A5-9D20709E5E2D}"/>
              </a:ext>
            </a:extLst>
          </p:cNvPr>
          <p:cNvSpPr txBox="1"/>
          <p:nvPr/>
        </p:nvSpPr>
        <p:spPr>
          <a:xfrm>
            <a:off x="207509" y="428513"/>
            <a:ext cx="74494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>
                <a:solidFill>
                  <a:srgbClr val="B9102F"/>
                </a:solidFill>
                <a:latin typeface="+mj-lt"/>
              </a:rPr>
              <a:t>Aproape jumătate din cifra de afaceri totală a companiilor în insolvență iminentă este generată de companiile cu active de peste 50 milioane EUR</a:t>
            </a:r>
            <a:endParaRPr lang="en-US" sz="2400" b="1" dirty="0">
              <a:solidFill>
                <a:srgbClr val="B9102F"/>
              </a:solidFill>
              <a:latin typeface="+mj-lt"/>
            </a:endParaRPr>
          </a:p>
          <a:p>
            <a:endParaRPr lang="ro-RO" altLang="ko-KR" sz="2400" b="1" dirty="0">
              <a:solidFill>
                <a:srgbClr val="B9102F"/>
              </a:solidFill>
              <a:latin typeface="+mj-lt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29A2F8DD-C0B8-4724-B407-F5CCFC09F26B}"/>
              </a:ext>
            </a:extLst>
          </p:cNvPr>
          <p:cNvCxnSpPr>
            <a:cxnSpLocks/>
          </p:cNvCxnSpPr>
          <p:nvPr/>
        </p:nvCxnSpPr>
        <p:spPr>
          <a:xfrm>
            <a:off x="4224084" y="373727"/>
            <a:ext cx="539059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4B0A0497-7ADE-42C2-9950-B688499419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2706184"/>
              </p:ext>
            </p:extLst>
          </p:nvPr>
        </p:nvGraphicFramePr>
        <p:xfrm>
          <a:off x="207510" y="1813808"/>
          <a:ext cx="6519506" cy="1599214"/>
        </p:xfrm>
        <a:graphic>
          <a:graphicData uri="http://schemas.openxmlformats.org/drawingml/2006/table">
            <a:tbl>
              <a:tblPr bandCol="1">
                <a:tableStyleId>{1E171933-4619-4E11-9A3F-F7608DF75F80}</a:tableStyleId>
              </a:tblPr>
              <a:tblGrid>
                <a:gridCol w="1598515">
                  <a:extLst>
                    <a:ext uri="{9D8B030D-6E8A-4147-A177-3AD203B41FA5}">
                      <a16:colId xmlns:a16="http://schemas.microsoft.com/office/drawing/2014/main" val="875930468"/>
                    </a:ext>
                  </a:extLst>
                </a:gridCol>
                <a:gridCol w="833028">
                  <a:extLst>
                    <a:ext uri="{9D8B030D-6E8A-4147-A177-3AD203B41FA5}">
                      <a16:colId xmlns:a16="http://schemas.microsoft.com/office/drawing/2014/main" val="1154950339"/>
                    </a:ext>
                  </a:extLst>
                </a:gridCol>
                <a:gridCol w="580015">
                  <a:extLst>
                    <a:ext uri="{9D8B030D-6E8A-4147-A177-3AD203B41FA5}">
                      <a16:colId xmlns:a16="http://schemas.microsoft.com/office/drawing/2014/main" val="1926065041"/>
                    </a:ext>
                  </a:extLst>
                </a:gridCol>
                <a:gridCol w="1086042">
                  <a:extLst>
                    <a:ext uri="{9D8B030D-6E8A-4147-A177-3AD203B41FA5}">
                      <a16:colId xmlns:a16="http://schemas.microsoft.com/office/drawing/2014/main" val="72861850"/>
                    </a:ext>
                  </a:extLst>
                </a:gridCol>
                <a:gridCol w="833028">
                  <a:extLst>
                    <a:ext uri="{9D8B030D-6E8A-4147-A177-3AD203B41FA5}">
                      <a16:colId xmlns:a16="http://schemas.microsoft.com/office/drawing/2014/main" val="1335739250"/>
                    </a:ext>
                  </a:extLst>
                </a:gridCol>
                <a:gridCol w="947220">
                  <a:extLst>
                    <a:ext uri="{9D8B030D-6E8A-4147-A177-3AD203B41FA5}">
                      <a16:colId xmlns:a16="http://schemas.microsoft.com/office/drawing/2014/main" val="1793255059"/>
                    </a:ext>
                  </a:extLst>
                </a:gridCol>
                <a:gridCol w="641658">
                  <a:extLst>
                    <a:ext uri="{9D8B030D-6E8A-4147-A177-3AD203B41FA5}">
                      <a16:colId xmlns:a16="http://schemas.microsoft.com/office/drawing/2014/main" val="1262014396"/>
                    </a:ext>
                  </a:extLst>
                </a:gridCol>
              </a:tblGrid>
              <a:tr h="551092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ACTIVE TOTALE</a:t>
                      </a:r>
                      <a:endParaRPr lang="en-US" sz="1200" b="1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NUMĂR</a:t>
                      </a:r>
                      <a:b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</a:br>
                      <a: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COMPANII</a:t>
                      </a:r>
                      <a:endParaRPr lang="ro-RO" sz="1200" b="1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%</a:t>
                      </a:r>
                      <a:endParaRPr lang="en-US" sz="1200" b="1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CIFRA DE</a:t>
                      </a:r>
                      <a:b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</a:br>
                      <a: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AFACERI </a:t>
                      </a:r>
                      <a:r>
                        <a:rPr lang="ro-RO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m</a:t>
                      </a:r>
                      <a:r>
                        <a:rPr lang="en-US" sz="1200" b="1" u="none" strike="noStrike" dirty="0" err="1">
                          <a:solidFill>
                            <a:srgbClr val="8F8F8F"/>
                          </a:solidFill>
                          <a:effectLst/>
                        </a:rPr>
                        <a:t>il</a:t>
                      </a:r>
                      <a:r>
                        <a:rPr lang="ro-RO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 €</a:t>
                      </a:r>
                      <a:endParaRPr lang="en-US" sz="1200" b="1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%</a:t>
                      </a:r>
                      <a:endParaRPr lang="en-US" sz="1200" b="1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DATORII</a:t>
                      </a:r>
                      <a:b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</a:br>
                      <a: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TOTALE </a:t>
                      </a:r>
                      <a:r>
                        <a:rPr lang="ro-RO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m</a:t>
                      </a:r>
                      <a:r>
                        <a:rPr lang="en-US" sz="1200" b="1" u="none" strike="noStrike" dirty="0" err="1">
                          <a:solidFill>
                            <a:srgbClr val="8F8F8F"/>
                          </a:solidFill>
                          <a:effectLst/>
                        </a:rPr>
                        <a:t>il</a:t>
                      </a:r>
                      <a:r>
                        <a:rPr lang="ro-RO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 €</a:t>
                      </a:r>
                      <a:endParaRPr lang="en-US" sz="1200" b="1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%</a:t>
                      </a:r>
                      <a:endParaRPr lang="en-US" sz="1200" b="1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79586806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91440" algn="l" fontAlgn="b"/>
                      <a:endParaRPr lang="en-US" sz="1200" b="1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1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1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1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1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1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solidFill>
                            <a:srgbClr val="8F8F8F"/>
                          </a:solidFill>
                          <a:effectLst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76960114"/>
                  </a:ext>
                </a:extLst>
              </a:tr>
              <a:tr h="206188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200" b="0" u="none" strike="noStrike" dirty="0">
                          <a:solidFill>
                            <a:srgbClr val="8F8F8F"/>
                          </a:solidFill>
                          <a:effectLst/>
                        </a:rPr>
                        <a:t>1-10 mil euro</a:t>
                      </a:r>
                      <a:endParaRPr lang="en-US" sz="1200" b="0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>
                          <a:solidFill>
                            <a:srgbClr val="8F8F8F"/>
                          </a:solidFill>
                          <a:effectLst/>
                        </a:rPr>
                        <a:t>5.182</a:t>
                      </a:r>
                      <a:endParaRPr lang="en-US" sz="1200" b="0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>
                          <a:solidFill>
                            <a:srgbClr val="8F8F8F"/>
                          </a:solidFill>
                          <a:effectLst/>
                        </a:rPr>
                        <a:t>87%</a:t>
                      </a:r>
                      <a:endParaRPr lang="en-US" sz="1200" b="0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8F8F8F"/>
                          </a:solidFill>
                          <a:effectLst/>
                        </a:rPr>
                        <a:t>2.898</a:t>
                      </a:r>
                      <a:endParaRPr lang="en-US" sz="1200" b="0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>
                          <a:solidFill>
                            <a:srgbClr val="8F8F8F"/>
                          </a:solidFill>
                          <a:effectLst/>
                        </a:rPr>
                        <a:t>25%</a:t>
                      </a:r>
                      <a:endParaRPr lang="en-US" sz="1200" b="0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8F8F8F"/>
                          </a:solidFill>
                          <a:effectLst/>
                        </a:rPr>
                        <a:t>14.685</a:t>
                      </a:r>
                      <a:endParaRPr lang="en-US" sz="1200" b="0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>
                          <a:solidFill>
                            <a:srgbClr val="8F8F8F"/>
                          </a:solidFill>
                          <a:effectLst/>
                        </a:rPr>
                        <a:t>26%</a:t>
                      </a:r>
                      <a:endParaRPr lang="en-US" sz="1200" b="0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13334867"/>
                  </a:ext>
                </a:extLst>
              </a:tr>
              <a:tr h="206188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200" b="0" u="none" strike="noStrike" dirty="0">
                          <a:solidFill>
                            <a:srgbClr val="8F8F8F"/>
                          </a:solidFill>
                          <a:effectLst/>
                        </a:rPr>
                        <a:t>10-50 mil euro</a:t>
                      </a:r>
                      <a:endParaRPr lang="en-US" sz="1200" b="0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8F8F8F"/>
                          </a:solidFill>
                          <a:effectLst/>
                        </a:rPr>
                        <a:t>656</a:t>
                      </a:r>
                      <a:endParaRPr lang="en-US" sz="1200" b="0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>
                          <a:solidFill>
                            <a:srgbClr val="8F8F8F"/>
                          </a:solidFill>
                          <a:effectLst/>
                        </a:rPr>
                        <a:t>11%</a:t>
                      </a:r>
                      <a:endParaRPr lang="en-US" sz="1200" b="0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8F8F8F"/>
                          </a:solidFill>
                          <a:effectLst/>
                        </a:rPr>
                        <a:t>3.190</a:t>
                      </a:r>
                      <a:endParaRPr lang="en-US" sz="1200" b="0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>
                          <a:solidFill>
                            <a:srgbClr val="8F8F8F"/>
                          </a:solidFill>
                          <a:effectLst/>
                        </a:rPr>
                        <a:t>28%</a:t>
                      </a:r>
                      <a:endParaRPr lang="en-US" sz="1200" b="0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8F8F8F"/>
                          </a:solidFill>
                          <a:effectLst/>
                        </a:rPr>
                        <a:t>12.640</a:t>
                      </a:r>
                      <a:endParaRPr lang="en-US" sz="1200" b="0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>
                          <a:solidFill>
                            <a:srgbClr val="8F8F8F"/>
                          </a:solidFill>
                          <a:effectLst/>
                        </a:rPr>
                        <a:t>23%</a:t>
                      </a:r>
                      <a:endParaRPr lang="en-US" sz="1200" b="0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98353469"/>
                  </a:ext>
                </a:extLst>
              </a:tr>
              <a:tr h="214779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200" b="0" u="none" strike="noStrike" dirty="0">
                          <a:solidFill>
                            <a:srgbClr val="8F8F8F"/>
                          </a:solidFill>
                          <a:effectLst/>
                        </a:rPr>
                        <a:t>50 mil euro</a:t>
                      </a:r>
                      <a:endParaRPr lang="en-US" sz="1200" b="0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>
                          <a:solidFill>
                            <a:srgbClr val="8F8F8F"/>
                          </a:solidFill>
                          <a:effectLst/>
                        </a:rPr>
                        <a:t>133</a:t>
                      </a:r>
                      <a:endParaRPr lang="en-US" sz="1200" b="0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>
                          <a:solidFill>
                            <a:srgbClr val="8F8F8F"/>
                          </a:solidFill>
                          <a:effectLst/>
                        </a:rPr>
                        <a:t>2%</a:t>
                      </a:r>
                      <a:endParaRPr lang="en-US" sz="1200" b="0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8F8F8F"/>
                          </a:solidFill>
                          <a:effectLst/>
                        </a:rPr>
                        <a:t>5.387</a:t>
                      </a:r>
                      <a:endParaRPr lang="en-US" sz="1200" b="0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>
                          <a:solidFill>
                            <a:srgbClr val="8F8F8F"/>
                          </a:solidFill>
                          <a:effectLst/>
                        </a:rPr>
                        <a:t>47%</a:t>
                      </a:r>
                      <a:endParaRPr lang="en-US" sz="1200" b="0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 dirty="0">
                          <a:solidFill>
                            <a:srgbClr val="8F8F8F"/>
                          </a:solidFill>
                          <a:effectLst/>
                        </a:rPr>
                        <a:t>28.439</a:t>
                      </a:r>
                      <a:endParaRPr lang="en-US" sz="1200" b="0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u="none" strike="noStrike">
                          <a:solidFill>
                            <a:srgbClr val="8F8F8F"/>
                          </a:solidFill>
                          <a:effectLst/>
                        </a:rPr>
                        <a:t>51%</a:t>
                      </a:r>
                      <a:endParaRPr lang="en-US" sz="1200" b="0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7187456"/>
                  </a:ext>
                </a:extLst>
              </a:tr>
              <a:tr h="206188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Total</a:t>
                      </a:r>
                      <a:endParaRPr lang="en-US" sz="1200" b="1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solidFill>
                            <a:srgbClr val="8F8F8F"/>
                          </a:solidFill>
                          <a:effectLst/>
                        </a:rPr>
                        <a:t>5.971</a:t>
                      </a:r>
                      <a:endParaRPr lang="en-US" sz="1200" b="1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100%</a:t>
                      </a:r>
                      <a:endParaRPr lang="en-US" sz="1200" b="1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11.475</a:t>
                      </a:r>
                      <a:endParaRPr lang="en-US" sz="1200" b="1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>
                          <a:solidFill>
                            <a:srgbClr val="8F8F8F"/>
                          </a:solidFill>
                          <a:effectLst/>
                        </a:rPr>
                        <a:t>100%</a:t>
                      </a:r>
                      <a:endParaRPr lang="en-US" sz="1200" b="1" i="0" u="none" strike="noStrike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55.764</a:t>
                      </a:r>
                      <a:endParaRPr lang="en-US" sz="1200" b="1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u="none" strike="noStrike" dirty="0">
                          <a:solidFill>
                            <a:srgbClr val="8F8F8F"/>
                          </a:solidFill>
                          <a:effectLst/>
                        </a:rPr>
                        <a:t>100%</a:t>
                      </a:r>
                      <a:endParaRPr lang="en-US" sz="1200" b="1" i="0" u="none" strike="noStrike" dirty="0">
                        <a:solidFill>
                          <a:srgbClr val="8F8F8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6303848"/>
                  </a:ext>
                </a:extLst>
              </a:tr>
            </a:tbl>
          </a:graphicData>
        </a:graphic>
      </p:graphicFrame>
      <p:sp>
        <p:nvSpPr>
          <p:cNvPr id="59" name="Callout: Bent Line 58">
            <a:extLst>
              <a:ext uri="{FF2B5EF4-FFF2-40B4-BE49-F238E27FC236}">
                <a16:creationId xmlns:a16="http://schemas.microsoft.com/office/drawing/2014/main" id="{E8CB622C-F82C-44AC-9A1B-ED2E5C93E5D1}"/>
              </a:ext>
            </a:extLst>
          </p:cNvPr>
          <p:cNvSpPr/>
          <p:nvPr/>
        </p:nvSpPr>
        <p:spPr>
          <a:xfrm>
            <a:off x="6460279" y="3816237"/>
            <a:ext cx="2449763" cy="1088707"/>
          </a:xfrm>
          <a:prstGeom prst="borderCallout2">
            <a:avLst>
              <a:gd name="adj1" fmla="val 2419"/>
              <a:gd name="adj2" fmla="val 48399"/>
              <a:gd name="adj3" fmla="val -34584"/>
              <a:gd name="adj4" fmla="val 46438"/>
              <a:gd name="adj5" fmla="val -66845"/>
              <a:gd name="adj6" fmla="val 11781"/>
            </a:avLst>
          </a:pr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127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altLang="ko-KR" sz="1600" dirty="0"/>
              <a:t>133 de companii înregistrează 51% din datorii. 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E8ED43B-AB76-4881-8023-15D10AF15C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6945" y="155677"/>
            <a:ext cx="1253097" cy="54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85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그룹 55">
            <a:extLst>
              <a:ext uri="{FF2B5EF4-FFF2-40B4-BE49-F238E27FC236}">
                <a16:creationId xmlns:a16="http://schemas.microsoft.com/office/drawing/2014/main" id="{C7E5300F-CBC4-404A-9889-2266D061F4B7}"/>
              </a:ext>
            </a:extLst>
          </p:cNvPr>
          <p:cNvGrpSpPr/>
          <p:nvPr/>
        </p:nvGrpSpPr>
        <p:grpSpPr>
          <a:xfrm>
            <a:off x="4418975" y="3302284"/>
            <a:ext cx="4663016" cy="1773885"/>
            <a:chOff x="5911016" y="4422095"/>
            <a:chExt cx="6217355" cy="2365180"/>
          </a:xfrm>
          <a:gradFill flip="none" rotWithShape="1">
            <a:gsLst>
              <a:gs pos="0">
                <a:schemeClr val="bg1">
                  <a:alpha val="12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22B57C3B-599C-418F-B7AC-D4E41EE5A8CF}"/>
                </a:ext>
              </a:extLst>
            </p:cNvPr>
            <p:cNvGrpSpPr/>
            <p:nvPr/>
          </p:nvGrpSpPr>
          <p:grpSpPr>
            <a:xfrm>
              <a:off x="5911016" y="4422095"/>
              <a:ext cx="3594514" cy="1130240"/>
              <a:chOff x="801150" y="5325798"/>
              <a:chExt cx="4732607" cy="1488096"/>
            </a:xfrm>
            <a:grpFill/>
          </p:grpSpPr>
          <p:grpSp>
            <p:nvGrpSpPr>
              <p:cNvPr id="3" name="그룹 2">
                <a:extLst>
                  <a:ext uri="{FF2B5EF4-FFF2-40B4-BE49-F238E27FC236}">
                    <a16:creationId xmlns:a16="http://schemas.microsoft.com/office/drawing/2014/main" id="{E0C63F50-9207-4CEB-8A79-4AF5942EA3ED}"/>
                  </a:ext>
                </a:extLst>
              </p:cNvPr>
              <p:cNvGrpSpPr/>
              <p:nvPr/>
            </p:nvGrpSpPr>
            <p:grpSpPr>
              <a:xfrm>
                <a:off x="801150" y="532579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" name="타원 1">
                  <a:extLst>
                    <a:ext uri="{FF2B5EF4-FFF2-40B4-BE49-F238E27FC236}">
                      <a16:creationId xmlns:a16="http://schemas.microsoft.com/office/drawing/2014/main" id="{5B3B92DB-6DC5-471D-8281-3E45B52F8856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3" name="타원 202">
                  <a:extLst>
                    <a:ext uri="{FF2B5EF4-FFF2-40B4-BE49-F238E27FC236}">
                      <a16:creationId xmlns:a16="http://schemas.microsoft.com/office/drawing/2014/main" id="{97858BDA-A843-465E-9A8D-84EB347705EC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5" name="타원 204">
                  <a:extLst>
                    <a:ext uri="{FF2B5EF4-FFF2-40B4-BE49-F238E27FC236}">
                      <a16:creationId xmlns:a16="http://schemas.microsoft.com/office/drawing/2014/main" id="{8EA02730-5060-42D7-850A-84D8C2CDC42A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6" name="타원 205">
                  <a:extLst>
                    <a:ext uri="{FF2B5EF4-FFF2-40B4-BE49-F238E27FC236}">
                      <a16:creationId xmlns:a16="http://schemas.microsoft.com/office/drawing/2014/main" id="{63C95051-C94A-4C03-A25A-0A61298D35F7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7" name="타원 206">
                  <a:extLst>
                    <a:ext uri="{FF2B5EF4-FFF2-40B4-BE49-F238E27FC236}">
                      <a16:creationId xmlns:a16="http://schemas.microsoft.com/office/drawing/2014/main" id="{87DA97DF-9EC1-4920-84F9-E0A07CDA17C6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8" name="타원 207">
                  <a:extLst>
                    <a:ext uri="{FF2B5EF4-FFF2-40B4-BE49-F238E27FC236}">
                      <a16:creationId xmlns:a16="http://schemas.microsoft.com/office/drawing/2014/main" id="{1125341F-AFC9-4A23-B6F9-5FFED2FE4B5F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9" name="타원 208">
                  <a:extLst>
                    <a:ext uri="{FF2B5EF4-FFF2-40B4-BE49-F238E27FC236}">
                      <a16:creationId xmlns:a16="http://schemas.microsoft.com/office/drawing/2014/main" id="{5ACC8BC0-79EF-4042-928B-1C8214C5439A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0" name="타원 209">
                  <a:extLst>
                    <a:ext uri="{FF2B5EF4-FFF2-40B4-BE49-F238E27FC236}">
                      <a16:creationId xmlns:a16="http://schemas.microsoft.com/office/drawing/2014/main" id="{770A7A84-27A2-4D0E-9F29-CA9B570CE187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1" name="타원 210">
                  <a:extLst>
                    <a:ext uri="{FF2B5EF4-FFF2-40B4-BE49-F238E27FC236}">
                      <a16:creationId xmlns:a16="http://schemas.microsoft.com/office/drawing/2014/main" id="{8BA16F9D-5083-421A-A2FC-24C8D1644CBC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2" name="타원 211">
                  <a:extLst>
                    <a:ext uri="{FF2B5EF4-FFF2-40B4-BE49-F238E27FC236}">
                      <a16:creationId xmlns:a16="http://schemas.microsoft.com/office/drawing/2014/main" id="{5B9C79AB-9695-40A3-8744-BD932D1190B8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13" name="그룹 212">
                <a:extLst>
                  <a:ext uri="{FF2B5EF4-FFF2-40B4-BE49-F238E27FC236}">
                    <a16:creationId xmlns:a16="http://schemas.microsoft.com/office/drawing/2014/main" id="{C41BE67F-3117-469D-84B4-62C4D739A50D}"/>
                  </a:ext>
                </a:extLst>
              </p:cNvPr>
              <p:cNvGrpSpPr/>
              <p:nvPr/>
            </p:nvGrpSpPr>
            <p:grpSpPr>
              <a:xfrm>
                <a:off x="801150" y="556201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14" name="타원 213">
                  <a:extLst>
                    <a:ext uri="{FF2B5EF4-FFF2-40B4-BE49-F238E27FC236}">
                      <a16:creationId xmlns:a16="http://schemas.microsoft.com/office/drawing/2014/main" id="{6E5F5792-C804-4FC2-8EB7-C1D9EB086260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5" name="타원 214">
                  <a:extLst>
                    <a:ext uri="{FF2B5EF4-FFF2-40B4-BE49-F238E27FC236}">
                      <a16:creationId xmlns:a16="http://schemas.microsoft.com/office/drawing/2014/main" id="{CEDF1787-1490-4AFC-971F-F5875218251D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6" name="타원 215">
                  <a:extLst>
                    <a:ext uri="{FF2B5EF4-FFF2-40B4-BE49-F238E27FC236}">
                      <a16:creationId xmlns:a16="http://schemas.microsoft.com/office/drawing/2014/main" id="{79DFCB60-39F7-4036-9903-C66432F3FDEA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7" name="타원 216">
                  <a:extLst>
                    <a:ext uri="{FF2B5EF4-FFF2-40B4-BE49-F238E27FC236}">
                      <a16:creationId xmlns:a16="http://schemas.microsoft.com/office/drawing/2014/main" id="{B08D0685-220E-4A0C-B7AC-FAE9BBB4BA28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8" name="타원 217">
                  <a:extLst>
                    <a:ext uri="{FF2B5EF4-FFF2-40B4-BE49-F238E27FC236}">
                      <a16:creationId xmlns:a16="http://schemas.microsoft.com/office/drawing/2014/main" id="{D43B5638-51D3-4923-BD95-34E983CF2266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9" name="타원 218">
                  <a:extLst>
                    <a:ext uri="{FF2B5EF4-FFF2-40B4-BE49-F238E27FC236}">
                      <a16:creationId xmlns:a16="http://schemas.microsoft.com/office/drawing/2014/main" id="{D71D49CF-44FB-4172-859C-8AA51F111901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20" name="타원 219">
                  <a:extLst>
                    <a:ext uri="{FF2B5EF4-FFF2-40B4-BE49-F238E27FC236}">
                      <a16:creationId xmlns:a16="http://schemas.microsoft.com/office/drawing/2014/main" id="{D7CC7677-84C9-442B-8CED-C5D5AF271C39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21" name="타원 220">
                  <a:extLst>
                    <a:ext uri="{FF2B5EF4-FFF2-40B4-BE49-F238E27FC236}">
                      <a16:creationId xmlns:a16="http://schemas.microsoft.com/office/drawing/2014/main" id="{96372003-E364-4A12-A00E-551D2B774B45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22" name="타원 221">
                  <a:extLst>
                    <a:ext uri="{FF2B5EF4-FFF2-40B4-BE49-F238E27FC236}">
                      <a16:creationId xmlns:a16="http://schemas.microsoft.com/office/drawing/2014/main" id="{06922763-AE5C-4214-ACC0-F07DAB5AB8F3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23" name="타원 222">
                  <a:extLst>
                    <a:ext uri="{FF2B5EF4-FFF2-40B4-BE49-F238E27FC236}">
                      <a16:creationId xmlns:a16="http://schemas.microsoft.com/office/drawing/2014/main" id="{D20B9B00-BC8C-430E-8D49-67B6AB7ECAC2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24" name="그룹 223">
                <a:extLst>
                  <a:ext uri="{FF2B5EF4-FFF2-40B4-BE49-F238E27FC236}">
                    <a16:creationId xmlns:a16="http://schemas.microsoft.com/office/drawing/2014/main" id="{ED4D8A52-7408-4F56-A0FB-7059567FA8B5}"/>
                  </a:ext>
                </a:extLst>
              </p:cNvPr>
              <p:cNvGrpSpPr/>
              <p:nvPr/>
            </p:nvGrpSpPr>
            <p:grpSpPr>
              <a:xfrm>
                <a:off x="801150" y="579823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25" name="타원 224">
                  <a:extLst>
                    <a:ext uri="{FF2B5EF4-FFF2-40B4-BE49-F238E27FC236}">
                      <a16:creationId xmlns:a16="http://schemas.microsoft.com/office/drawing/2014/main" id="{C2E93BAE-8699-4334-9072-F45F37C6A354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26" name="타원 225">
                  <a:extLst>
                    <a:ext uri="{FF2B5EF4-FFF2-40B4-BE49-F238E27FC236}">
                      <a16:creationId xmlns:a16="http://schemas.microsoft.com/office/drawing/2014/main" id="{38C237F9-01A1-495F-8007-A14DDF9F54AB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27" name="타원 226">
                  <a:extLst>
                    <a:ext uri="{FF2B5EF4-FFF2-40B4-BE49-F238E27FC236}">
                      <a16:creationId xmlns:a16="http://schemas.microsoft.com/office/drawing/2014/main" id="{720A5563-B591-449A-ABF4-B0A42C73BD7D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28" name="타원 227">
                  <a:extLst>
                    <a:ext uri="{FF2B5EF4-FFF2-40B4-BE49-F238E27FC236}">
                      <a16:creationId xmlns:a16="http://schemas.microsoft.com/office/drawing/2014/main" id="{360F8FE1-E707-4C78-AC9D-2E4EA16F8B24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29" name="타원 228">
                  <a:extLst>
                    <a:ext uri="{FF2B5EF4-FFF2-40B4-BE49-F238E27FC236}">
                      <a16:creationId xmlns:a16="http://schemas.microsoft.com/office/drawing/2014/main" id="{EF8B9E15-C985-4916-BA7B-7D975C9CF795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0" name="타원 229">
                  <a:extLst>
                    <a:ext uri="{FF2B5EF4-FFF2-40B4-BE49-F238E27FC236}">
                      <a16:creationId xmlns:a16="http://schemas.microsoft.com/office/drawing/2014/main" id="{FAE90F6B-620A-41D2-916B-AC6176DC90F6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1" name="타원 230">
                  <a:extLst>
                    <a:ext uri="{FF2B5EF4-FFF2-40B4-BE49-F238E27FC236}">
                      <a16:creationId xmlns:a16="http://schemas.microsoft.com/office/drawing/2014/main" id="{962608F2-4B9C-4312-B69D-1430798ADA0D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2" name="타원 231">
                  <a:extLst>
                    <a:ext uri="{FF2B5EF4-FFF2-40B4-BE49-F238E27FC236}">
                      <a16:creationId xmlns:a16="http://schemas.microsoft.com/office/drawing/2014/main" id="{347C70CE-EBE6-42E6-91F1-FF29A26E03E7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3" name="타원 232">
                  <a:extLst>
                    <a:ext uri="{FF2B5EF4-FFF2-40B4-BE49-F238E27FC236}">
                      <a16:creationId xmlns:a16="http://schemas.microsoft.com/office/drawing/2014/main" id="{BC6B34F0-FE2E-4908-B1E4-88B6324F7FA0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4" name="타원 233">
                  <a:extLst>
                    <a:ext uri="{FF2B5EF4-FFF2-40B4-BE49-F238E27FC236}">
                      <a16:creationId xmlns:a16="http://schemas.microsoft.com/office/drawing/2014/main" id="{3F9ECC54-4DDD-40A8-9979-C9659E063E00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35" name="그룹 234">
                <a:extLst>
                  <a:ext uri="{FF2B5EF4-FFF2-40B4-BE49-F238E27FC236}">
                    <a16:creationId xmlns:a16="http://schemas.microsoft.com/office/drawing/2014/main" id="{8D6585CD-2445-4B1B-8319-375917AD1B40}"/>
                  </a:ext>
                </a:extLst>
              </p:cNvPr>
              <p:cNvGrpSpPr/>
              <p:nvPr/>
            </p:nvGrpSpPr>
            <p:grpSpPr>
              <a:xfrm>
                <a:off x="801150" y="603445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36" name="타원 235">
                  <a:extLst>
                    <a:ext uri="{FF2B5EF4-FFF2-40B4-BE49-F238E27FC236}">
                      <a16:creationId xmlns:a16="http://schemas.microsoft.com/office/drawing/2014/main" id="{51CACBF8-56D0-427F-B7BC-4BE922E4393C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7" name="타원 236">
                  <a:extLst>
                    <a:ext uri="{FF2B5EF4-FFF2-40B4-BE49-F238E27FC236}">
                      <a16:creationId xmlns:a16="http://schemas.microsoft.com/office/drawing/2014/main" id="{1FED4CE6-D6DE-4C84-80F2-9C3236F553A7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8" name="타원 237">
                  <a:extLst>
                    <a:ext uri="{FF2B5EF4-FFF2-40B4-BE49-F238E27FC236}">
                      <a16:creationId xmlns:a16="http://schemas.microsoft.com/office/drawing/2014/main" id="{74B41502-63DA-4258-B7FC-64DED4B08D83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9" name="타원 238">
                  <a:extLst>
                    <a:ext uri="{FF2B5EF4-FFF2-40B4-BE49-F238E27FC236}">
                      <a16:creationId xmlns:a16="http://schemas.microsoft.com/office/drawing/2014/main" id="{D7C00D7C-33BC-4ABC-ACE9-81BB62F84A10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0" name="타원 239">
                  <a:extLst>
                    <a:ext uri="{FF2B5EF4-FFF2-40B4-BE49-F238E27FC236}">
                      <a16:creationId xmlns:a16="http://schemas.microsoft.com/office/drawing/2014/main" id="{42CCE829-CE44-4165-B7E7-0A35BC1D87A6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1" name="타원 240">
                  <a:extLst>
                    <a:ext uri="{FF2B5EF4-FFF2-40B4-BE49-F238E27FC236}">
                      <a16:creationId xmlns:a16="http://schemas.microsoft.com/office/drawing/2014/main" id="{73FC8C3D-0E91-43CD-A597-A47FD8043B39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2" name="타원 241">
                  <a:extLst>
                    <a:ext uri="{FF2B5EF4-FFF2-40B4-BE49-F238E27FC236}">
                      <a16:creationId xmlns:a16="http://schemas.microsoft.com/office/drawing/2014/main" id="{B3BC506C-C553-4891-83D5-C6E66019F5AD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3" name="타원 242">
                  <a:extLst>
                    <a:ext uri="{FF2B5EF4-FFF2-40B4-BE49-F238E27FC236}">
                      <a16:creationId xmlns:a16="http://schemas.microsoft.com/office/drawing/2014/main" id="{78853600-E889-4BFF-B15B-4DEE95311B0F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4" name="타원 243">
                  <a:extLst>
                    <a:ext uri="{FF2B5EF4-FFF2-40B4-BE49-F238E27FC236}">
                      <a16:creationId xmlns:a16="http://schemas.microsoft.com/office/drawing/2014/main" id="{C7B40F85-4023-4122-8DF5-79E909BE8F73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5" name="타원 244">
                  <a:extLst>
                    <a:ext uri="{FF2B5EF4-FFF2-40B4-BE49-F238E27FC236}">
                      <a16:creationId xmlns:a16="http://schemas.microsoft.com/office/drawing/2014/main" id="{DB572678-B38F-429C-A74B-03DD73A6B5FC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46" name="그룹 245">
                <a:extLst>
                  <a:ext uri="{FF2B5EF4-FFF2-40B4-BE49-F238E27FC236}">
                    <a16:creationId xmlns:a16="http://schemas.microsoft.com/office/drawing/2014/main" id="{6F08E2AB-E5EC-476E-97B8-0427F759AA36}"/>
                  </a:ext>
                </a:extLst>
              </p:cNvPr>
              <p:cNvGrpSpPr/>
              <p:nvPr/>
            </p:nvGrpSpPr>
            <p:grpSpPr>
              <a:xfrm>
                <a:off x="3264950" y="532579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47" name="타원 246">
                  <a:extLst>
                    <a:ext uri="{FF2B5EF4-FFF2-40B4-BE49-F238E27FC236}">
                      <a16:creationId xmlns:a16="http://schemas.microsoft.com/office/drawing/2014/main" id="{F4BBF617-DB75-455A-B9AE-46295E728F4A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8" name="타원 247">
                  <a:extLst>
                    <a:ext uri="{FF2B5EF4-FFF2-40B4-BE49-F238E27FC236}">
                      <a16:creationId xmlns:a16="http://schemas.microsoft.com/office/drawing/2014/main" id="{70D18C20-F16C-4E5C-8702-857F9283D665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9" name="타원 248">
                  <a:extLst>
                    <a:ext uri="{FF2B5EF4-FFF2-40B4-BE49-F238E27FC236}">
                      <a16:creationId xmlns:a16="http://schemas.microsoft.com/office/drawing/2014/main" id="{B6F8B53C-411E-4E65-96DE-60A7D8A7A2E9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50" name="타원 249">
                  <a:extLst>
                    <a:ext uri="{FF2B5EF4-FFF2-40B4-BE49-F238E27FC236}">
                      <a16:creationId xmlns:a16="http://schemas.microsoft.com/office/drawing/2014/main" id="{DBA4D22A-2746-468A-BDAE-483A828AD91E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51" name="타원 250">
                  <a:extLst>
                    <a:ext uri="{FF2B5EF4-FFF2-40B4-BE49-F238E27FC236}">
                      <a16:creationId xmlns:a16="http://schemas.microsoft.com/office/drawing/2014/main" id="{6839CBA6-AA2A-4E69-9777-76C660C54459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52" name="타원 251">
                  <a:extLst>
                    <a:ext uri="{FF2B5EF4-FFF2-40B4-BE49-F238E27FC236}">
                      <a16:creationId xmlns:a16="http://schemas.microsoft.com/office/drawing/2014/main" id="{18060709-8266-4A29-82AD-9032BF0E761A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53" name="타원 252">
                  <a:extLst>
                    <a:ext uri="{FF2B5EF4-FFF2-40B4-BE49-F238E27FC236}">
                      <a16:creationId xmlns:a16="http://schemas.microsoft.com/office/drawing/2014/main" id="{D2321780-3E66-48B8-9F2E-B1B8059615BE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54" name="타원 253">
                  <a:extLst>
                    <a:ext uri="{FF2B5EF4-FFF2-40B4-BE49-F238E27FC236}">
                      <a16:creationId xmlns:a16="http://schemas.microsoft.com/office/drawing/2014/main" id="{6F201E96-CE67-41BB-977F-F3EAFF21A179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55" name="타원 254">
                  <a:extLst>
                    <a:ext uri="{FF2B5EF4-FFF2-40B4-BE49-F238E27FC236}">
                      <a16:creationId xmlns:a16="http://schemas.microsoft.com/office/drawing/2014/main" id="{285D1CD1-73BF-4513-8281-33AC27663C4C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56" name="타원 255">
                  <a:extLst>
                    <a:ext uri="{FF2B5EF4-FFF2-40B4-BE49-F238E27FC236}">
                      <a16:creationId xmlns:a16="http://schemas.microsoft.com/office/drawing/2014/main" id="{74A246B4-16FE-4AA8-89ED-ECD1214C9CC5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57" name="그룹 256">
                <a:extLst>
                  <a:ext uri="{FF2B5EF4-FFF2-40B4-BE49-F238E27FC236}">
                    <a16:creationId xmlns:a16="http://schemas.microsoft.com/office/drawing/2014/main" id="{AB18C729-3877-4CC2-A38F-9C3E2D8B0B40}"/>
                  </a:ext>
                </a:extLst>
              </p:cNvPr>
              <p:cNvGrpSpPr/>
              <p:nvPr/>
            </p:nvGrpSpPr>
            <p:grpSpPr>
              <a:xfrm>
                <a:off x="3264950" y="556201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58" name="타원 257">
                  <a:extLst>
                    <a:ext uri="{FF2B5EF4-FFF2-40B4-BE49-F238E27FC236}">
                      <a16:creationId xmlns:a16="http://schemas.microsoft.com/office/drawing/2014/main" id="{762EC763-398B-4BEE-8CC6-14FEB7E7CC12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59" name="타원 258">
                  <a:extLst>
                    <a:ext uri="{FF2B5EF4-FFF2-40B4-BE49-F238E27FC236}">
                      <a16:creationId xmlns:a16="http://schemas.microsoft.com/office/drawing/2014/main" id="{0E4F9984-4375-4D10-AF27-8B174E669BC1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60" name="타원 259">
                  <a:extLst>
                    <a:ext uri="{FF2B5EF4-FFF2-40B4-BE49-F238E27FC236}">
                      <a16:creationId xmlns:a16="http://schemas.microsoft.com/office/drawing/2014/main" id="{BD61B7CB-62BA-440D-A211-3846FCD42352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61" name="타원 260">
                  <a:extLst>
                    <a:ext uri="{FF2B5EF4-FFF2-40B4-BE49-F238E27FC236}">
                      <a16:creationId xmlns:a16="http://schemas.microsoft.com/office/drawing/2014/main" id="{F5A8BDFD-F5B2-4C0B-970A-E12D2B660D89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62" name="타원 261">
                  <a:extLst>
                    <a:ext uri="{FF2B5EF4-FFF2-40B4-BE49-F238E27FC236}">
                      <a16:creationId xmlns:a16="http://schemas.microsoft.com/office/drawing/2014/main" id="{87F3B7B2-AB42-4B4E-94BB-E47269296C33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63" name="타원 262">
                  <a:extLst>
                    <a:ext uri="{FF2B5EF4-FFF2-40B4-BE49-F238E27FC236}">
                      <a16:creationId xmlns:a16="http://schemas.microsoft.com/office/drawing/2014/main" id="{57E81FC5-3F47-4078-9AC3-B16A9127461C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64" name="타원 263">
                  <a:extLst>
                    <a:ext uri="{FF2B5EF4-FFF2-40B4-BE49-F238E27FC236}">
                      <a16:creationId xmlns:a16="http://schemas.microsoft.com/office/drawing/2014/main" id="{1E6AAC85-59CA-473D-8EA0-2DE84C85957B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65" name="타원 264">
                  <a:extLst>
                    <a:ext uri="{FF2B5EF4-FFF2-40B4-BE49-F238E27FC236}">
                      <a16:creationId xmlns:a16="http://schemas.microsoft.com/office/drawing/2014/main" id="{6B3E923B-26BD-4631-AFD8-B8C17BC2FF36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66" name="타원 265">
                  <a:extLst>
                    <a:ext uri="{FF2B5EF4-FFF2-40B4-BE49-F238E27FC236}">
                      <a16:creationId xmlns:a16="http://schemas.microsoft.com/office/drawing/2014/main" id="{1325A6DA-DAEC-435D-AA70-A360B451F42F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67" name="타원 266">
                  <a:extLst>
                    <a:ext uri="{FF2B5EF4-FFF2-40B4-BE49-F238E27FC236}">
                      <a16:creationId xmlns:a16="http://schemas.microsoft.com/office/drawing/2014/main" id="{B007E8B5-1761-4F41-83D3-AE3866F9978F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68" name="그룹 267">
                <a:extLst>
                  <a:ext uri="{FF2B5EF4-FFF2-40B4-BE49-F238E27FC236}">
                    <a16:creationId xmlns:a16="http://schemas.microsoft.com/office/drawing/2014/main" id="{F7A9813B-4017-429B-B853-4EEA80F3C4F6}"/>
                  </a:ext>
                </a:extLst>
              </p:cNvPr>
              <p:cNvGrpSpPr/>
              <p:nvPr/>
            </p:nvGrpSpPr>
            <p:grpSpPr>
              <a:xfrm>
                <a:off x="3264950" y="579823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69" name="타원 268">
                  <a:extLst>
                    <a:ext uri="{FF2B5EF4-FFF2-40B4-BE49-F238E27FC236}">
                      <a16:creationId xmlns:a16="http://schemas.microsoft.com/office/drawing/2014/main" id="{C5C21065-810C-44AB-9593-6E1E1F9B9D07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70" name="타원 269">
                  <a:extLst>
                    <a:ext uri="{FF2B5EF4-FFF2-40B4-BE49-F238E27FC236}">
                      <a16:creationId xmlns:a16="http://schemas.microsoft.com/office/drawing/2014/main" id="{2836DD19-09EA-4154-B372-5E06B1CAF72E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71" name="타원 270">
                  <a:extLst>
                    <a:ext uri="{FF2B5EF4-FFF2-40B4-BE49-F238E27FC236}">
                      <a16:creationId xmlns:a16="http://schemas.microsoft.com/office/drawing/2014/main" id="{F0CD0F4E-1028-4CCF-834F-7D6A8607C0B2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72" name="타원 271">
                  <a:extLst>
                    <a:ext uri="{FF2B5EF4-FFF2-40B4-BE49-F238E27FC236}">
                      <a16:creationId xmlns:a16="http://schemas.microsoft.com/office/drawing/2014/main" id="{9C542001-D1A9-4A93-AF12-070E8495F337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73" name="타원 272">
                  <a:extLst>
                    <a:ext uri="{FF2B5EF4-FFF2-40B4-BE49-F238E27FC236}">
                      <a16:creationId xmlns:a16="http://schemas.microsoft.com/office/drawing/2014/main" id="{FF5D6D96-0E87-4ACF-8956-4D243A71D349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74" name="타원 273">
                  <a:extLst>
                    <a:ext uri="{FF2B5EF4-FFF2-40B4-BE49-F238E27FC236}">
                      <a16:creationId xmlns:a16="http://schemas.microsoft.com/office/drawing/2014/main" id="{AC7163E2-B3CC-452C-BF54-51EE8CB0B987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75" name="타원 274">
                  <a:extLst>
                    <a:ext uri="{FF2B5EF4-FFF2-40B4-BE49-F238E27FC236}">
                      <a16:creationId xmlns:a16="http://schemas.microsoft.com/office/drawing/2014/main" id="{A38D2860-D8E0-47E1-9669-B178745CB60B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76" name="타원 275">
                  <a:extLst>
                    <a:ext uri="{FF2B5EF4-FFF2-40B4-BE49-F238E27FC236}">
                      <a16:creationId xmlns:a16="http://schemas.microsoft.com/office/drawing/2014/main" id="{B230C139-B271-477C-9B2A-D1780DEF1EF0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77" name="타원 276">
                  <a:extLst>
                    <a:ext uri="{FF2B5EF4-FFF2-40B4-BE49-F238E27FC236}">
                      <a16:creationId xmlns:a16="http://schemas.microsoft.com/office/drawing/2014/main" id="{82FABF24-5200-4B50-B5E3-4F8F159CD2AD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78" name="타원 277">
                  <a:extLst>
                    <a:ext uri="{FF2B5EF4-FFF2-40B4-BE49-F238E27FC236}">
                      <a16:creationId xmlns:a16="http://schemas.microsoft.com/office/drawing/2014/main" id="{0403BE6A-213C-45D9-80DA-886CBA62C7D2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79" name="그룹 278">
                <a:extLst>
                  <a:ext uri="{FF2B5EF4-FFF2-40B4-BE49-F238E27FC236}">
                    <a16:creationId xmlns:a16="http://schemas.microsoft.com/office/drawing/2014/main" id="{90428927-28B8-47E5-8ACA-BA612EEDB33D}"/>
                  </a:ext>
                </a:extLst>
              </p:cNvPr>
              <p:cNvGrpSpPr/>
              <p:nvPr/>
            </p:nvGrpSpPr>
            <p:grpSpPr>
              <a:xfrm>
                <a:off x="3264950" y="603445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80" name="타원 279">
                  <a:extLst>
                    <a:ext uri="{FF2B5EF4-FFF2-40B4-BE49-F238E27FC236}">
                      <a16:creationId xmlns:a16="http://schemas.microsoft.com/office/drawing/2014/main" id="{692C76FE-D51B-461A-AACE-02DABF738CF5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81" name="타원 280">
                  <a:extLst>
                    <a:ext uri="{FF2B5EF4-FFF2-40B4-BE49-F238E27FC236}">
                      <a16:creationId xmlns:a16="http://schemas.microsoft.com/office/drawing/2014/main" id="{19825C03-E687-4E12-B60B-074F71A9AEC6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82" name="타원 281">
                  <a:extLst>
                    <a:ext uri="{FF2B5EF4-FFF2-40B4-BE49-F238E27FC236}">
                      <a16:creationId xmlns:a16="http://schemas.microsoft.com/office/drawing/2014/main" id="{F71328A5-FC35-4264-A434-A4B06B6ABBF5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83" name="타원 282">
                  <a:extLst>
                    <a:ext uri="{FF2B5EF4-FFF2-40B4-BE49-F238E27FC236}">
                      <a16:creationId xmlns:a16="http://schemas.microsoft.com/office/drawing/2014/main" id="{D775FECE-332D-4816-B351-F37D53E8698A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84" name="타원 283">
                  <a:extLst>
                    <a:ext uri="{FF2B5EF4-FFF2-40B4-BE49-F238E27FC236}">
                      <a16:creationId xmlns:a16="http://schemas.microsoft.com/office/drawing/2014/main" id="{DF3459E1-E288-4EAC-8454-B1518A3034A6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85" name="타원 284">
                  <a:extLst>
                    <a:ext uri="{FF2B5EF4-FFF2-40B4-BE49-F238E27FC236}">
                      <a16:creationId xmlns:a16="http://schemas.microsoft.com/office/drawing/2014/main" id="{0052BCC6-ABCE-4F0C-9EDA-610489A846DB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86" name="타원 285">
                  <a:extLst>
                    <a:ext uri="{FF2B5EF4-FFF2-40B4-BE49-F238E27FC236}">
                      <a16:creationId xmlns:a16="http://schemas.microsoft.com/office/drawing/2014/main" id="{264CE1A2-8B4B-4E8F-B487-25EAB7F2CBF7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87" name="타원 286">
                  <a:extLst>
                    <a:ext uri="{FF2B5EF4-FFF2-40B4-BE49-F238E27FC236}">
                      <a16:creationId xmlns:a16="http://schemas.microsoft.com/office/drawing/2014/main" id="{FC736179-9892-4328-AF65-A31F6B0F2D50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88" name="타원 287">
                  <a:extLst>
                    <a:ext uri="{FF2B5EF4-FFF2-40B4-BE49-F238E27FC236}">
                      <a16:creationId xmlns:a16="http://schemas.microsoft.com/office/drawing/2014/main" id="{1CEAE601-C152-49FB-B041-B49C3ACE1140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89" name="타원 288">
                  <a:extLst>
                    <a:ext uri="{FF2B5EF4-FFF2-40B4-BE49-F238E27FC236}">
                      <a16:creationId xmlns:a16="http://schemas.microsoft.com/office/drawing/2014/main" id="{511624B2-8CDE-45A0-83E2-5D8E6B3A5B6A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387" name="그룹 386">
                <a:extLst>
                  <a:ext uri="{FF2B5EF4-FFF2-40B4-BE49-F238E27FC236}">
                    <a16:creationId xmlns:a16="http://schemas.microsoft.com/office/drawing/2014/main" id="{4C99AF5D-F013-4637-87BF-AB7B43EBD932}"/>
                  </a:ext>
                </a:extLst>
              </p:cNvPr>
              <p:cNvGrpSpPr/>
              <p:nvPr/>
            </p:nvGrpSpPr>
            <p:grpSpPr>
              <a:xfrm>
                <a:off x="801150" y="626559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388" name="타원 387">
                  <a:extLst>
                    <a:ext uri="{FF2B5EF4-FFF2-40B4-BE49-F238E27FC236}">
                      <a16:creationId xmlns:a16="http://schemas.microsoft.com/office/drawing/2014/main" id="{D17D0D5E-50E8-4AEC-BB0F-3B017289B119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389" name="타원 388">
                  <a:extLst>
                    <a:ext uri="{FF2B5EF4-FFF2-40B4-BE49-F238E27FC236}">
                      <a16:creationId xmlns:a16="http://schemas.microsoft.com/office/drawing/2014/main" id="{34714572-A6A8-4B35-BAF1-93175AD221F0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390" name="타원 389">
                  <a:extLst>
                    <a:ext uri="{FF2B5EF4-FFF2-40B4-BE49-F238E27FC236}">
                      <a16:creationId xmlns:a16="http://schemas.microsoft.com/office/drawing/2014/main" id="{B9D870E5-CA93-4ABD-86B1-35FEE264B745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391" name="타원 390">
                  <a:extLst>
                    <a:ext uri="{FF2B5EF4-FFF2-40B4-BE49-F238E27FC236}">
                      <a16:creationId xmlns:a16="http://schemas.microsoft.com/office/drawing/2014/main" id="{8EB495C6-BC08-4956-BA34-0C530E79CE2C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392" name="타원 391">
                  <a:extLst>
                    <a:ext uri="{FF2B5EF4-FFF2-40B4-BE49-F238E27FC236}">
                      <a16:creationId xmlns:a16="http://schemas.microsoft.com/office/drawing/2014/main" id="{10F8664D-D3C5-42F4-BFB0-1ED4E62824F8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393" name="타원 392">
                  <a:extLst>
                    <a:ext uri="{FF2B5EF4-FFF2-40B4-BE49-F238E27FC236}">
                      <a16:creationId xmlns:a16="http://schemas.microsoft.com/office/drawing/2014/main" id="{FC09F3A7-5D7E-4172-AC9E-2C6CDDF53D9F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394" name="타원 393">
                  <a:extLst>
                    <a:ext uri="{FF2B5EF4-FFF2-40B4-BE49-F238E27FC236}">
                      <a16:creationId xmlns:a16="http://schemas.microsoft.com/office/drawing/2014/main" id="{87FFC3A4-3DD9-4B5B-A09F-9D8D1F41637F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395" name="타원 394">
                  <a:extLst>
                    <a:ext uri="{FF2B5EF4-FFF2-40B4-BE49-F238E27FC236}">
                      <a16:creationId xmlns:a16="http://schemas.microsoft.com/office/drawing/2014/main" id="{99953528-AB86-47B8-A468-6ADE486D0469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396" name="타원 395">
                  <a:extLst>
                    <a:ext uri="{FF2B5EF4-FFF2-40B4-BE49-F238E27FC236}">
                      <a16:creationId xmlns:a16="http://schemas.microsoft.com/office/drawing/2014/main" id="{E616E6F9-3FEB-4EB0-81CC-FA29EDFEE61C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397" name="타원 396">
                  <a:extLst>
                    <a:ext uri="{FF2B5EF4-FFF2-40B4-BE49-F238E27FC236}">
                      <a16:creationId xmlns:a16="http://schemas.microsoft.com/office/drawing/2014/main" id="{D160626D-A971-4470-A093-A118C3333C7D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398" name="그룹 397">
                <a:extLst>
                  <a:ext uri="{FF2B5EF4-FFF2-40B4-BE49-F238E27FC236}">
                    <a16:creationId xmlns:a16="http://schemas.microsoft.com/office/drawing/2014/main" id="{C4ABA37E-8452-451B-8041-E431F576DFE1}"/>
                  </a:ext>
                </a:extLst>
              </p:cNvPr>
              <p:cNvGrpSpPr/>
              <p:nvPr/>
            </p:nvGrpSpPr>
            <p:grpSpPr>
              <a:xfrm>
                <a:off x="801150" y="650181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399" name="타원 398">
                  <a:extLst>
                    <a:ext uri="{FF2B5EF4-FFF2-40B4-BE49-F238E27FC236}">
                      <a16:creationId xmlns:a16="http://schemas.microsoft.com/office/drawing/2014/main" id="{4AAA76E4-2A5A-44A1-8BEF-E639A806A47B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00" name="타원 399">
                  <a:extLst>
                    <a:ext uri="{FF2B5EF4-FFF2-40B4-BE49-F238E27FC236}">
                      <a16:creationId xmlns:a16="http://schemas.microsoft.com/office/drawing/2014/main" id="{757B96C5-18F1-4ECA-9722-B323DECB1C5F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01" name="타원 400">
                  <a:extLst>
                    <a:ext uri="{FF2B5EF4-FFF2-40B4-BE49-F238E27FC236}">
                      <a16:creationId xmlns:a16="http://schemas.microsoft.com/office/drawing/2014/main" id="{4CA7A1AE-4917-4921-B923-22C82E681191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02" name="타원 401">
                  <a:extLst>
                    <a:ext uri="{FF2B5EF4-FFF2-40B4-BE49-F238E27FC236}">
                      <a16:creationId xmlns:a16="http://schemas.microsoft.com/office/drawing/2014/main" id="{1FD2BAD9-EE17-4987-AABA-2EDDE7DDB17A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03" name="타원 402">
                  <a:extLst>
                    <a:ext uri="{FF2B5EF4-FFF2-40B4-BE49-F238E27FC236}">
                      <a16:creationId xmlns:a16="http://schemas.microsoft.com/office/drawing/2014/main" id="{52099C4A-E1B6-42F0-9619-D5EC64E9287D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04" name="타원 403">
                  <a:extLst>
                    <a:ext uri="{FF2B5EF4-FFF2-40B4-BE49-F238E27FC236}">
                      <a16:creationId xmlns:a16="http://schemas.microsoft.com/office/drawing/2014/main" id="{9E54DBDB-323A-4FB4-817E-9568C6D6EF61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07" name="타원 406">
                  <a:extLst>
                    <a:ext uri="{FF2B5EF4-FFF2-40B4-BE49-F238E27FC236}">
                      <a16:creationId xmlns:a16="http://schemas.microsoft.com/office/drawing/2014/main" id="{8C6A2D93-05BC-4984-87DE-E9E00775C226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14" name="타원 413">
                  <a:extLst>
                    <a:ext uri="{FF2B5EF4-FFF2-40B4-BE49-F238E27FC236}">
                      <a16:creationId xmlns:a16="http://schemas.microsoft.com/office/drawing/2014/main" id="{7371AFD5-9D76-46D7-A869-323BA9434C3E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16" name="타원 415">
                  <a:extLst>
                    <a:ext uri="{FF2B5EF4-FFF2-40B4-BE49-F238E27FC236}">
                      <a16:creationId xmlns:a16="http://schemas.microsoft.com/office/drawing/2014/main" id="{FF0712F6-A007-45CB-9A35-EA62CE224B59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17" name="타원 416">
                  <a:extLst>
                    <a:ext uri="{FF2B5EF4-FFF2-40B4-BE49-F238E27FC236}">
                      <a16:creationId xmlns:a16="http://schemas.microsoft.com/office/drawing/2014/main" id="{321D8C32-4D78-4FD3-A2E4-E91BAD451B18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418" name="그룹 417">
                <a:extLst>
                  <a:ext uri="{FF2B5EF4-FFF2-40B4-BE49-F238E27FC236}">
                    <a16:creationId xmlns:a16="http://schemas.microsoft.com/office/drawing/2014/main" id="{377522B2-4CED-42AD-A532-C494857A4C55}"/>
                  </a:ext>
                </a:extLst>
              </p:cNvPr>
              <p:cNvGrpSpPr/>
              <p:nvPr/>
            </p:nvGrpSpPr>
            <p:grpSpPr>
              <a:xfrm>
                <a:off x="801150" y="673803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419" name="타원 418">
                  <a:extLst>
                    <a:ext uri="{FF2B5EF4-FFF2-40B4-BE49-F238E27FC236}">
                      <a16:creationId xmlns:a16="http://schemas.microsoft.com/office/drawing/2014/main" id="{A186FA70-E4CC-4175-A189-521E89116DE5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20" name="타원 419">
                  <a:extLst>
                    <a:ext uri="{FF2B5EF4-FFF2-40B4-BE49-F238E27FC236}">
                      <a16:creationId xmlns:a16="http://schemas.microsoft.com/office/drawing/2014/main" id="{93378092-1821-45F5-AD87-53F3EFCCA3E6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21" name="타원 420">
                  <a:extLst>
                    <a:ext uri="{FF2B5EF4-FFF2-40B4-BE49-F238E27FC236}">
                      <a16:creationId xmlns:a16="http://schemas.microsoft.com/office/drawing/2014/main" id="{915902B4-0D2E-4DCF-B56B-8A6CBB740FA8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22" name="타원 421">
                  <a:extLst>
                    <a:ext uri="{FF2B5EF4-FFF2-40B4-BE49-F238E27FC236}">
                      <a16:creationId xmlns:a16="http://schemas.microsoft.com/office/drawing/2014/main" id="{2CB5492A-C4CC-41D3-8AAB-65A3ABDE8DAA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24" name="타원 423">
                  <a:extLst>
                    <a:ext uri="{FF2B5EF4-FFF2-40B4-BE49-F238E27FC236}">
                      <a16:creationId xmlns:a16="http://schemas.microsoft.com/office/drawing/2014/main" id="{30F79E63-D3C9-4E6C-9BAC-9B16EF560533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25" name="타원 424">
                  <a:extLst>
                    <a:ext uri="{FF2B5EF4-FFF2-40B4-BE49-F238E27FC236}">
                      <a16:creationId xmlns:a16="http://schemas.microsoft.com/office/drawing/2014/main" id="{986CB71F-753A-4079-B7AA-E00DAD72E959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26" name="타원 425">
                  <a:extLst>
                    <a:ext uri="{FF2B5EF4-FFF2-40B4-BE49-F238E27FC236}">
                      <a16:creationId xmlns:a16="http://schemas.microsoft.com/office/drawing/2014/main" id="{EA57FF65-DECD-4B97-A226-BBF061622C4E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27" name="타원 426">
                  <a:extLst>
                    <a:ext uri="{FF2B5EF4-FFF2-40B4-BE49-F238E27FC236}">
                      <a16:creationId xmlns:a16="http://schemas.microsoft.com/office/drawing/2014/main" id="{D3B8253B-B99F-473D-BD82-63EC2F88460D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28" name="타원 427">
                  <a:extLst>
                    <a:ext uri="{FF2B5EF4-FFF2-40B4-BE49-F238E27FC236}">
                      <a16:creationId xmlns:a16="http://schemas.microsoft.com/office/drawing/2014/main" id="{6AA2D42A-2F74-4EEB-B273-A7D73462730E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31" name="타원 430">
                  <a:extLst>
                    <a:ext uri="{FF2B5EF4-FFF2-40B4-BE49-F238E27FC236}">
                      <a16:creationId xmlns:a16="http://schemas.microsoft.com/office/drawing/2014/main" id="{66D432A1-B8EA-414E-B7E1-31D3212AAAA3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444" name="그룹 443">
                <a:extLst>
                  <a:ext uri="{FF2B5EF4-FFF2-40B4-BE49-F238E27FC236}">
                    <a16:creationId xmlns:a16="http://schemas.microsoft.com/office/drawing/2014/main" id="{79A5B7C9-CFBB-4912-9995-F745BC4094C1}"/>
                  </a:ext>
                </a:extLst>
              </p:cNvPr>
              <p:cNvGrpSpPr/>
              <p:nvPr/>
            </p:nvGrpSpPr>
            <p:grpSpPr>
              <a:xfrm>
                <a:off x="3264950" y="626559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446" name="타원 445">
                  <a:extLst>
                    <a:ext uri="{FF2B5EF4-FFF2-40B4-BE49-F238E27FC236}">
                      <a16:creationId xmlns:a16="http://schemas.microsoft.com/office/drawing/2014/main" id="{E5CB1765-4AC9-4C24-8D33-32CC9C02150B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47" name="타원 446">
                  <a:extLst>
                    <a:ext uri="{FF2B5EF4-FFF2-40B4-BE49-F238E27FC236}">
                      <a16:creationId xmlns:a16="http://schemas.microsoft.com/office/drawing/2014/main" id="{34E3C619-FF78-47CD-A81C-4AC983854C32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48" name="타원 447">
                  <a:extLst>
                    <a:ext uri="{FF2B5EF4-FFF2-40B4-BE49-F238E27FC236}">
                      <a16:creationId xmlns:a16="http://schemas.microsoft.com/office/drawing/2014/main" id="{E956FEBD-557B-4CFE-A9C0-76718790BA22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49" name="타원 448">
                  <a:extLst>
                    <a:ext uri="{FF2B5EF4-FFF2-40B4-BE49-F238E27FC236}">
                      <a16:creationId xmlns:a16="http://schemas.microsoft.com/office/drawing/2014/main" id="{F206ADA8-216A-46BD-81AE-A3EF14E277DF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50" name="타원 449">
                  <a:extLst>
                    <a:ext uri="{FF2B5EF4-FFF2-40B4-BE49-F238E27FC236}">
                      <a16:creationId xmlns:a16="http://schemas.microsoft.com/office/drawing/2014/main" id="{87F08F88-9C9E-4456-BD52-05F1E3C83580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51" name="타원 450">
                  <a:extLst>
                    <a:ext uri="{FF2B5EF4-FFF2-40B4-BE49-F238E27FC236}">
                      <a16:creationId xmlns:a16="http://schemas.microsoft.com/office/drawing/2014/main" id="{596B597A-8C86-4249-8ADB-DDC7568086D5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52" name="타원 451">
                  <a:extLst>
                    <a:ext uri="{FF2B5EF4-FFF2-40B4-BE49-F238E27FC236}">
                      <a16:creationId xmlns:a16="http://schemas.microsoft.com/office/drawing/2014/main" id="{7ABFF184-55E5-4E34-807A-7C442A08F221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53" name="타원 452">
                  <a:extLst>
                    <a:ext uri="{FF2B5EF4-FFF2-40B4-BE49-F238E27FC236}">
                      <a16:creationId xmlns:a16="http://schemas.microsoft.com/office/drawing/2014/main" id="{C10021C2-4D23-4DBA-B3E3-15B6D7276356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54" name="타원 453">
                  <a:extLst>
                    <a:ext uri="{FF2B5EF4-FFF2-40B4-BE49-F238E27FC236}">
                      <a16:creationId xmlns:a16="http://schemas.microsoft.com/office/drawing/2014/main" id="{9FFAC1D8-5BCE-4233-9640-BDB9AB06C0CC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55" name="타원 454">
                  <a:extLst>
                    <a:ext uri="{FF2B5EF4-FFF2-40B4-BE49-F238E27FC236}">
                      <a16:creationId xmlns:a16="http://schemas.microsoft.com/office/drawing/2014/main" id="{02A97AFB-80DB-45F2-8651-93A3C4D02DBE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456" name="그룹 455">
                <a:extLst>
                  <a:ext uri="{FF2B5EF4-FFF2-40B4-BE49-F238E27FC236}">
                    <a16:creationId xmlns:a16="http://schemas.microsoft.com/office/drawing/2014/main" id="{D4535723-3A98-4B87-8E03-E1031154673F}"/>
                  </a:ext>
                </a:extLst>
              </p:cNvPr>
              <p:cNvGrpSpPr/>
              <p:nvPr/>
            </p:nvGrpSpPr>
            <p:grpSpPr>
              <a:xfrm>
                <a:off x="3264950" y="650181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457" name="타원 456">
                  <a:extLst>
                    <a:ext uri="{FF2B5EF4-FFF2-40B4-BE49-F238E27FC236}">
                      <a16:creationId xmlns:a16="http://schemas.microsoft.com/office/drawing/2014/main" id="{7A969CA4-6990-4359-B2C8-19900F5A3D9F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58" name="타원 457">
                  <a:extLst>
                    <a:ext uri="{FF2B5EF4-FFF2-40B4-BE49-F238E27FC236}">
                      <a16:creationId xmlns:a16="http://schemas.microsoft.com/office/drawing/2014/main" id="{3515ECC3-F0D5-4B69-A677-9C9CA270AD98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59" name="타원 458">
                  <a:extLst>
                    <a:ext uri="{FF2B5EF4-FFF2-40B4-BE49-F238E27FC236}">
                      <a16:creationId xmlns:a16="http://schemas.microsoft.com/office/drawing/2014/main" id="{A120379A-CFB7-4622-BBCA-A0E50749B3DD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60" name="타원 459">
                  <a:extLst>
                    <a:ext uri="{FF2B5EF4-FFF2-40B4-BE49-F238E27FC236}">
                      <a16:creationId xmlns:a16="http://schemas.microsoft.com/office/drawing/2014/main" id="{9FF8AD13-EF10-4E1D-9A4E-315B6B19F51A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61" name="타원 460">
                  <a:extLst>
                    <a:ext uri="{FF2B5EF4-FFF2-40B4-BE49-F238E27FC236}">
                      <a16:creationId xmlns:a16="http://schemas.microsoft.com/office/drawing/2014/main" id="{D5AC75FE-6EAC-42F3-947C-FCEBCADFA3BF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62" name="타원 461">
                  <a:extLst>
                    <a:ext uri="{FF2B5EF4-FFF2-40B4-BE49-F238E27FC236}">
                      <a16:creationId xmlns:a16="http://schemas.microsoft.com/office/drawing/2014/main" id="{1A3384E8-6B74-4C8E-A61A-46A178F6D0C0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63" name="타원 462">
                  <a:extLst>
                    <a:ext uri="{FF2B5EF4-FFF2-40B4-BE49-F238E27FC236}">
                      <a16:creationId xmlns:a16="http://schemas.microsoft.com/office/drawing/2014/main" id="{795BCF0E-E186-432B-AB6A-B9302CAD307A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64" name="타원 463">
                  <a:extLst>
                    <a:ext uri="{FF2B5EF4-FFF2-40B4-BE49-F238E27FC236}">
                      <a16:creationId xmlns:a16="http://schemas.microsoft.com/office/drawing/2014/main" id="{331ACC1A-1642-4ADF-871E-3410C3CA6152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65" name="타원 464">
                  <a:extLst>
                    <a:ext uri="{FF2B5EF4-FFF2-40B4-BE49-F238E27FC236}">
                      <a16:creationId xmlns:a16="http://schemas.microsoft.com/office/drawing/2014/main" id="{B60D052B-98C8-4B03-A957-595F2A2330EF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66" name="타원 465">
                  <a:extLst>
                    <a:ext uri="{FF2B5EF4-FFF2-40B4-BE49-F238E27FC236}">
                      <a16:creationId xmlns:a16="http://schemas.microsoft.com/office/drawing/2014/main" id="{27D00678-B956-4C43-8401-F5998E1A82D8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467" name="그룹 466">
                <a:extLst>
                  <a:ext uri="{FF2B5EF4-FFF2-40B4-BE49-F238E27FC236}">
                    <a16:creationId xmlns:a16="http://schemas.microsoft.com/office/drawing/2014/main" id="{68103CF8-5DFA-4951-8C83-815EAB01C94C}"/>
                  </a:ext>
                </a:extLst>
              </p:cNvPr>
              <p:cNvGrpSpPr/>
              <p:nvPr/>
            </p:nvGrpSpPr>
            <p:grpSpPr>
              <a:xfrm>
                <a:off x="3264950" y="673803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468" name="타원 467">
                  <a:extLst>
                    <a:ext uri="{FF2B5EF4-FFF2-40B4-BE49-F238E27FC236}">
                      <a16:creationId xmlns:a16="http://schemas.microsoft.com/office/drawing/2014/main" id="{9B603724-E3D2-4288-A522-0F94C63EC4D1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69" name="타원 468">
                  <a:extLst>
                    <a:ext uri="{FF2B5EF4-FFF2-40B4-BE49-F238E27FC236}">
                      <a16:creationId xmlns:a16="http://schemas.microsoft.com/office/drawing/2014/main" id="{45F83564-AAC9-4D70-9406-C19657D2E6DB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70" name="타원 469">
                  <a:extLst>
                    <a:ext uri="{FF2B5EF4-FFF2-40B4-BE49-F238E27FC236}">
                      <a16:creationId xmlns:a16="http://schemas.microsoft.com/office/drawing/2014/main" id="{737857B6-9219-4D60-859C-7B57AD497A43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73" name="타원 472">
                  <a:extLst>
                    <a:ext uri="{FF2B5EF4-FFF2-40B4-BE49-F238E27FC236}">
                      <a16:creationId xmlns:a16="http://schemas.microsoft.com/office/drawing/2014/main" id="{D0E6B800-88DC-4AA2-B804-888B6E9F8963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81" name="타원 480">
                  <a:extLst>
                    <a:ext uri="{FF2B5EF4-FFF2-40B4-BE49-F238E27FC236}">
                      <a16:creationId xmlns:a16="http://schemas.microsoft.com/office/drawing/2014/main" id="{687754DC-1829-4033-9674-4F5F59BFCF02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94" name="타원 493">
                  <a:extLst>
                    <a:ext uri="{FF2B5EF4-FFF2-40B4-BE49-F238E27FC236}">
                      <a16:creationId xmlns:a16="http://schemas.microsoft.com/office/drawing/2014/main" id="{368759BC-B0CD-4E1C-AF88-E1BFC7F8A3B5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495" name="타원 494">
                  <a:extLst>
                    <a:ext uri="{FF2B5EF4-FFF2-40B4-BE49-F238E27FC236}">
                      <a16:creationId xmlns:a16="http://schemas.microsoft.com/office/drawing/2014/main" id="{D3643C43-F0B3-40E5-AE41-08982D79DDE4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529" name="타원 528">
                  <a:extLst>
                    <a:ext uri="{FF2B5EF4-FFF2-40B4-BE49-F238E27FC236}">
                      <a16:creationId xmlns:a16="http://schemas.microsoft.com/office/drawing/2014/main" id="{0714E165-2C65-4586-8CD7-21F1E4CD00BA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530" name="타원 529">
                  <a:extLst>
                    <a:ext uri="{FF2B5EF4-FFF2-40B4-BE49-F238E27FC236}">
                      <a16:creationId xmlns:a16="http://schemas.microsoft.com/office/drawing/2014/main" id="{EC9394B7-4144-49CC-B65E-5CE818476B37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535" name="타원 534">
                  <a:extLst>
                    <a:ext uri="{FF2B5EF4-FFF2-40B4-BE49-F238E27FC236}">
                      <a16:creationId xmlns:a16="http://schemas.microsoft.com/office/drawing/2014/main" id="{780D69E0-7889-486C-9060-DB05574F78E2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</p:grpSp>
        <p:grpSp>
          <p:nvGrpSpPr>
            <p:cNvPr id="5" name="그룹 4">
              <a:extLst>
                <a:ext uri="{FF2B5EF4-FFF2-40B4-BE49-F238E27FC236}">
                  <a16:creationId xmlns:a16="http://schemas.microsoft.com/office/drawing/2014/main" id="{8C9358E1-8D2A-47FC-B25D-EFFBCEB19990}"/>
                </a:ext>
              </a:extLst>
            </p:cNvPr>
            <p:cNvGrpSpPr/>
            <p:nvPr/>
          </p:nvGrpSpPr>
          <p:grpSpPr>
            <a:xfrm>
              <a:off x="9644253" y="4422096"/>
              <a:ext cx="2484118" cy="1130241"/>
              <a:chOff x="9644253" y="4469231"/>
              <a:chExt cx="2484118" cy="1130241"/>
            </a:xfrm>
            <a:grpFill/>
          </p:grpSpPr>
          <p:sp>
            <p:nvSpPr>
              <p:cNvPr id="713" name="타원 712">
                <a:extLst>
                  <a:ext uri="{FF2B5EF4-FFF2-40B4-BE49-F238E27FC236}">
                    <a16:creationId xmlns:a16="http://schemas.microsoft.com/office/drawing/2014/main" id="{5A142BF4-58EA-4434-8B94-AE965EF90DE9}"/>
                  </a:ext>
                </a:extLst>
              </p:cNvPr>
              <p:cNvSpPr/>
              <p:nvPr/>
            </p:nvSpPr>
            <p:spPr>
              <a:xfrm>
                <a:off x="10939711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14" name="타원 713">
                <a:extLst>
                  <a:ext uri="{FF2B5EF4-FFF2-40B4-BE49-F238E27FC236}">
                    <a16:creationId xmlns:a16="http://schemas.microsoft.com/office/drawing/2014/main" id="{6D31F2F1-0D0E-463B-A135-27E4896D6EE7}"/>
                  </a:ext>
                </a:extLst>
              </p:cNvPr>
              <p:cNvSpPr/>
              <p:nvPr/>
            </p:nvSpPr>
            <p:spPr>
              <a:xfrm>
                <a:off x="11124777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15" name="타원 714">
                <a:extLst>
                  <a:ext uri="{FF2B5EF4-FFF2-40B4-BE49-F238E27FC236}">
                    <a16:creationId xmlns:a16="http://schemas.microsoft.com/office/drawing/2014/main" id="{02209B85-8AC8-4443-9651-52BDACB7BA23}"/>
                  </a:ext>
                </a:extLst>
              </p:cNvPr>
              <p:cNvSpPr/>
              <p:nvPr/>
            </p:nvSpPr>
            <p:spPr>
              <a:xfrm>
                <a:off x="11309845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16" name="타원 715">
                <a:extLst>
                  <a:ext uri="{FF2B5EF4-FFF2-40B4-BE49-F238E27FC236}">
                    <a16:creationId xmlns:a16="http://schemas.microsoft.com/office/drawing/2014/main" id="{7E801662-D98E-4852-9981-74E063E29B96}"/>
                  </a:ext>
                </a:extLst>
              </p:cNvPr>
              <p:cNvSpPr/>
              <p:nvPr/>
            </p:nvSpPr>
            <p:spPr>
              <a:xfrm>
                <a:off x="10754646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17" name="타원 716">
                <a:extLst>
                  <a:ext uri="{FF2B5EF4-FFF2-40B4-BE49-F238E27FC236}">
                    <a16:creationId xmlns:a16="http://schemas.microsoft.com/office/drawing/2014/main" id="{8AC7C0EE-F8AA-429D-A760-6C2DDB119716}"/>
                  </a:ext>
                </a:extLst>
              </p:cNvPr>
              <p:cNvSpPr/>
              <p:nvPr/>
            </p:nvSpPr>
            <p:spPr>
              <a:xfrm>
                <a:off x="10569580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18" name="타원 717">
                <a:extLst>
                  <a:ext uri="{FF2B5EF4-FFF2-40B4-BE49-F238E27FC236}">
                    <a16:creationId xmlns:a16="http://schemas.microsoft.com/office/drawing/2014/main" id="{323AF50D-1C97-418A-870F-613A2713845E}"/>
                  </a:ext>
                </a:extLst>
              </p:cNvPr>
              <p:cNvSpPr/>
              <p:nvPr/>
            </p:nvSpPr>
            <p:spPr>
              <a:xfrm>
                <a:off x="10014384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19" name="타원 718">
                <a:extLst>
                  <a:ext uri="{FF2B5EF4-FFF2-40B4-BE49-F238E27FC236}">
                    <a16:creationId xmlns:a16="http://schemas.microsoft.com/office/drawing/2014/main" id="{B609E348-7F64-4DBF-9CDB-AF278CAE1BC4}"/>
                  </a:ext>
                </a:extLst>
              </p:cNvPr>
              <p:cNvSpPr/>
              <p:nvPr/>
            </p:nvSpPr>
            <p:spPr>
              <a:xfrm>
                <a:off x="10199449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20" name="타원 719">
                <a:extLst>
                  <a:ext uri="{FF2B5EF4-FFF2-40B4-BE49-F238E27FC236}">
                    <a16:creationId xmlns:a16="http://schemas.microsoft.com/office/drawing/2014/main" id="{71AE43CD-74FC-4EDB-96C7-F0121281F99D}"/>
                  </a:ext>
                </a:extLst>
              </p:cNvPr>
              <p:cNvSpPr/>
              <p:nvPr/>
            </p:nvSpPr>
            <p:spPr>
              <a:xfrm>
                <a:off x="10384515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21" name="타원 720">
                <a:extLst>
                  <a:ext uri="{FF2B5EF4-FFF2-40B4-BE49-F238E27FC236}">
                    <a16:creationId xmlns:a16="http://schemas.microsoft.com/office/drawing/2014/main" id="{FCAF8AA0-0B58-418E-BE70-7132AECB4E26}"/>
                  </a:ext>
                </a:extLst>
              </p:cNvPr>
              <p:cNvSpPr/>
              <p:nvPr/>
            </p:nvSpPr>
            <p:spPr>
              <a:xfrm>
                <a:off x="9829318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22" name="타원 721">
                <a:extLst>
                  <a:ext uri="{FF2B5EF4-FFF2-40B4-BE49-F238E27FC236}">
                    <a16:creationId xmlns:a16="http://schemas.microsoft.com/office/drawing/2014/main" id="{A6B6DBE9-24C5-4367-9F2B-AFE7728BCCCC}"/>
                  </a:ext>
                </a:extLst>
              </p:cNvPr>
              <p:cNvSpPr/>
              <p:nvPr/>
            </p:nvSpPr>
            <p:spPr>
              <a:xfrm>
                <a:off x="9644253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03" name="타원 702">
                <a:extLst>
                  <a:ext uri="{FF2B5EF4-FFF2-40B4-BE49-F238E27FC236}">
                    <a16:creationId xmlns:a16="http://schemas.microsoft.com/office/drawing/2014/main" id="{19B44519-34BE-431D-9424-8A4DB5B0FA14}"/>
                  </a:ext>
                </a:extLst>
              </p:cNvPr>
              <p:cNvSpPr/>
              <p:nvPr/>
            </p:nvSpPr>
            <p:spPr>
              <a:xfrm>
                <a:off x="10939711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04" name="타원 703">
                <a:extLst>
                  <a:ext uri="{FF2B5EF4-FFF2-40B4-BE49-F238E27FC236}">
                    <a16:creationId xmlns:a16="http://schemas.microsoft.com/office/drawing/2014/main" id="{61182169-5248-43F6-BB90-57963FD02375}"/>
                  </a:ext>
                </a:extLst>
              </p:cNvPr>
              <p:cNvSpPr/>
              <p:nvPr/>
            </p:nvSpPr>
            <p:spPr>
              <a:xfrm>
                <a:off x="11124777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05" name="타원 704">
                <a:extLst>
                  <a:ext uri="{FF2B5EF4-FFF2-40B4-BE49-F238E27FC236}">
                    <a16:creationId xmlns:a16="http://schemas.microsoft.com/office/drawing/2014/main" id="{BC380A5C-55FB-476D-AAFE-0CFC73564713}"/>
                  </a:ext>
                </a:extLst>
              </p:cNvPr>
              <p:cNvSpPr/>
              <p:nvPr/>
            </p:nvSpPr>
            <p:spPr>
              <a:xfrm>
                <a:off x="11309845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06" name="타원 705">
                <a:extLst>
                  <a:ext uri="{FF2B5EF4-FFF2-40B4-BE49-F238E27FC236}">
                    <a16:creationId xmlns:a16="http://schemas.microsoft.com/office/drawing/2014/main" id="{FEB828B5-B2F5-410E-A576-3313EEECBD94}"/>
                  </a:ext>
                </a:extLst>
              </p:cNvPr>
              <p:cNvSpPr/>
              <p:nvPr/>
            </p:nvSpPr>
            <p:spPr>
              <a:xfrm>
                <a:off x="10754646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07" name="타원 706">
                <a:extLst>
                  <a:ext uri="{FF2B5EF4-FFF2-40B4-BE49-F238E27FC236}">
                    <a16:creationId xmlns:a16="http://schemas.microsoft.com/office/drawing/2014/main" id="{5B9D966E-2B41-40DD-AB8A-F6726A0FA92E}"/>
                  </a:ext>
                </a:extLst>
              </p:cNvPr>
              <p:cNvSpPr/>
              <p:nvPr/>
            </p:nvSpPr>
            <p:spPr>
              <a:xfrm>
                <a:off x="10569580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08" name="타원 707">
                <a:extLst>
                  <a:ext uri="{FF2B5EF4-FFF2-40B4-BE49-F238E27FC236}">
                    <a16:creationId xmlns:a16="http://schemas.microsoft.com/office/drawing/2014/main" id="{F21469C0-F5DA-496E-9C9D-F29A5205FAD8}"/>
                  </a:ext>
                </a:extLst>
              </p:cNvPr>
              <p:cNvSpPr/>
              <p:nvPr/>
            </p:nvSpPr>
            <p:spPr>
              <a:xfrm>
                <a:off x="10014384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09" name="타원 708">
                <a:extLst>
                  <a:ext uri="{FF2B5EF4-FFF2-40B4-BE49-F238E27FC236}">
                    <a16:creationId xmlns:a16="http://schemas.microsoft.com/office/drawing/2014/main" id="{005D9FF4-9CCF-42A8-9B7C-BE667D341345}"/>
                  </a:ext>
                </a:extLst>
              </p:cNvPr>
              <p:cNvSpPr/>
              <p:nvPr/>
            </p:nvSpPr>
            <p:spPr>
              <a:xfrm>
                <a:off x="10199449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10" name="타원 709">
                <a:extLst>
                  <a:ext uri="{FF2B5EF4-FFF2-40B4-BE49-F238E27FC236}">
                    <a16:creationId xmlns:a16="http://schemas.microsoft.com/office/drawing/2014/main" id="{D8EAA9A2-39D9-41CF-9F57-6693F2C237CB}"/>
                  </a:ext>
                </a:extLst>
              </p:cNvPr>
              <p:cNvSpPr/>
              <p:nvPr/>
            </p:nvSpPr>
            <p:spPr>
              <a:xfrm>
                <a:off x="10384515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11" name="타원 710">
                <a:extLst>
                  <a:ext uri="{FF2B5EF4-FFF2-40B4-BE49-F238E27FC236}">
                    <a16:creationId xmlns:a16="http://schemas.microsoft.com/office/drawing/2014/main" id="{98A9FA4E-B815-4DF6-8C99-40F2E707FB39}"/>
                  </a:ext>
                </a:extLst>
              </p:cNvPr>
              <p:cNvSpPr/>
              <p:nvPr/>
            </p:nvSpPr>
            <p:spPr>
              <a:xfrm>
                <a:off x="9829318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12" name="타원 711">
                <a:extLst>
                  <a:ext uri="{FF2B5EF4-FFF2-40B4-BE49-F238E27FC236}">
                    <a16:creationId xmlns:a16="http://schemas.microsoft.com/office/drawing/2014/main" id="{F1B145DC-D006-4C93-B679-FF3488CD552A}"/>
                  </a:ext>
                </a:extLst>
              </p:cNvPr>
              <p:cNvSpPr/>
              <p:nvPr/>
            </p:nvSpPr>
            <p:spPr>
              <a:xfrm>
                <a:off x="9644253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93" name="타원 692">
                <a:extLst>
                  <a:ext uri="{FF2B5EF4-FFF2-40B4-BE49-F238E27FC236}">
                    <a16:creationId xmlns:a16="http://schemas.microsoft.com/office/drawing/2014/main" id="{159BE83A-CC18-4333-AF4C-A45C9999A3D3}"/>
                  </a:ext>
                </a:extLst>
              </p:cNvPr>
              <p:cNvSpPr/>
              <p:nvPr/>
            </p:nvSpPr>
            <p:spPr>
              <a:xfrm>
                <a:off x="10939711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94" name="타원 693">
                <a:extLst>
                  <a:ext uri="{FF2B5EF4-FFF2-40B4-BE49-F238E27FC236}">
                    <a16:creationId xmlns:a16="http://schemas.microsoft.com/office/drawing/2014/main" id="{FCBF7028-19E7-4829-8AC3-6F2086238F68}"/>
                  </a:ext>
                </a:extLst>
              </p:cNvPr>
              <p:cNvSpPr/>
              <p:nvPr/>
            </p:nvSpPr>
            <p:spPr>
              <a:xfrm>
                <a:off x="11124777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95" name="타원 694">
                <a:extLst>
                  <a:ext uri="{FF2B5EF4-FFF2-40B4-BE49-F238E27FC236}">
                    <a16:creationId xmlns:a16="http://schemas.microsoft.com/office/drawing/2014/main" id="{ABB9C1BB-0171-4243-8F5A-5EE6F88E7523}"/>
                  </a:ext>
                </a:extLst>
              </p:cNvPr>
              <p:cNvSpPr/>
              <p:nvPr/>
            </p:nvSpPr>
            <p:spPr>
              <a:xfrm>
                <a:off x="11309845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96" name="타원 695">
                <a:extLst>
                  <a:ext uri="{FF2B5EF4-FFF2-40B4-BE49-F238E27FC236}">
                    <a16:creationId xmlns:a16="http://schemas.microsoft.com/office/drawing/2014/main" id="{CD4E982A-2C99-484C-9D0E-C974B1B6B40C}"/>
                  </a:ext>
                </a:extLst>
              </p:cNvPr>
              <p:cNvSpPr/>
              <p:nvPr/>
            </p:nvSpPr>
            <p:spPr>
              <a:xfrm>
                <a:off x="10754646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97" name="타원 696">
                <a:extLst>
                  <a:ext uri="{FF2B5EF4-FFF2-40B4-BE49-F238E27FC236}">
                    <a16:creationId xmlns:a16="http://schemas.microsoft.com/office/drawing/2014/main" id="{89832EDB-B619-45A9-A5C4-80E0EE437711}"/>
                  </a:ext>
                </a:extLst>
              </p:cNvPr>
              <p:cNvSpPr/>
              <p:nvPr/>
            </p:nvSpPr>
            <p:spPr>
              <a:xfrm>
                <a:off x="10569580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98" name="타원 697">
                <a:extLst>
                  <a:ext uri="{FF2B5EF4-FFF2-40B4-BE49-F238E27FC236}">
                    <a16:creationId xmlns:a16="http://schemas.microsoft.com/office/drawing/2014/main" id="{797432EA-864B-45E9-9DDC-08014236107C}"/>
                  </a:ext>
                </a:extLst>
              </p:cNvPr>
              <p:cNvSpPr/>
              <p:nvPr/>
            </p:nvSpPr>
            <p:spPr>
              <a:xfrm>
                <a:off x="10014384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99" name="타원 698">
                <a:extLst>
                  <a:ext uri="{FF2B5EF4-FFF2-40B4-BE49-F238E27FC236}">
                    <a16:creationId xmlns:a16="http://schemas.microsoft.com/office/drawing/2014/main" id="{C8DE9FD4-D3D3-45CA-9708-A2CA61D03959}"/>
                  </a:ext>
                </a:extLst>
              </p:cNvPr>
              <p:cNvSpPr/>
              <p:nvPr/>
            </p:nvSpPr>
            <p:spPr>
              <a:xfrm>
                <a:off x="10199449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00" name="타원 699">
                <a:extLst>
                  <a:ext uri="{FF2B5EF4-FFF2-40B4-BE49-F238E27FC236}">
                    <a16:creationId xmlns:a16="http://schemas.microsoft.com/office/drawing/2014/main" id="{BD87D9CE-A767-4B99-AB32-0914502CFD06}"/>
                  </a:ext>
                </a:extLst>
              </p:cNvPr>
              <p:cNvSpPr/>
              <p:nvPr/>
            </p:nvSpPr>
            <p:spPr>
              <a:xfrm>
                <a:off x="10384515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01" name="타원 700">
                <a:extLst>
                  <a:ext uri="{FF2B5EF4-FFF2-40B4-BE49-F238E27FC236}">
                    <a16:creationId xmlns:a16="http://schemas.microsoft.com/office/drawing/2014/main" id="{A2E03BC3-8937-4F8F-ABD9-A5A035EA0DFD}"/>
                  </a:ext>
                </a:extLst>
              </p:cNvPr>
              <p:cNvSpPr/>
              <p:nvPr/>
            </p:nvSpPr>
            <p:spPr>
              <a:xfrm>
                <a:off x="9829318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702" name="타원 701">
                <a:extLst>
                  <a:ext uri="{FF2B5EF4-FFF2-40B4-BE49-F238E27FC236}">
                    <a16:creationId xmlns:a16="http://schemas.microsoft.com/office/drawing/2014/main" id="{947E7492-AF05-4592-BB09-CF7503761F35}"/>
                  </a:ext>
                </a:extLst>
              </p:cNvPr>
              <p:cNvSpPr/>
              <p:nvPr/>
            </p:nvSpPr>
            <p:spPr>
              <a:xfrm>
                <a:off x="9644253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83" name="타원 682">
                <a:extLst>
                  <a:ext uri="{FF2B5EF4-FFF2-40B4-BE49-F238E27FC236}">
                    <a16:creationId xmlns:a16="http://schemas.microsoft.com/office/drawing/2014/main" id="{74AFB585-048D-45BE-881D-0BA9254C275B}"/>
                  </a:ext>
                </a:extLst>
              </p:cNvPr>
              <p:cNvSpPr/>
              <p:nvPr/>
            </p:nvSpPr>
            <p:spPr>
              <a:xfrm>
                <a:off x="10939711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84" name="타원 683">
                <a:extLst>
                  <a:ext uri="{FF2B5EF4-FFF2-40B4-BE49-F238E27FC236}">
                    <a16:creationId xmlns:a16="http://schemas.microsoft.com/office/drawing/2014/main" id="{153A3297-A407-490D-89B6-E2385FF0E677}"/>
                  </a:ext>
                </a:extLst>
              </p:cNvPr>
              <p:cNvSpPr/>
              <p:nvPr/>
            </p:nvSpPr>
            <p:spPr>
              <a:xfrm>
                <a:off x="11124777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85" name="타원 684">
                <a:extLst>
                  <a:ext uri="{FF2B5EF4-FFF2-40B4-BE49-F238E27FC236}">
                    <a16:creationId xmlns:a16="http://schemas.microsoft.com/office/drawing/2014/main" id="{FC0C1497-5FBC-4AD0-A3B1-5EE4D01A441D}"/>
                  </a:ext>
                </a:extLst>
              </p:cNvPr>
              <p:cNvSpPr/>
              <p:nvPr/>
            </p:nvSpPr>
            <p:spPr>
              <a:xfrm>
                <a:off x="11309845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86" name="타원 685">
                <a:extLst>
                  <a:ext uri="{FF2B5EF4-FFF2-40B4-BE49-F238E27FC236}">
                    <a16:creationId xmlns:a16="http://schemas.microsoft.com/office/drawing/2014/main" id="{F59FF9DC-B036-4099-B99F-B2B5A3A7B96B}"/>
                  </a:ext>
                </a:extLst>
              </p:cNvPr>
              <p:cNvSpPr/>
              <p:nvPr/>
            </p:nvSpPr>
            <p:spPr>
              <a:xfrm>
                <a:off x="10754646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87" name="타원 686">
                <a:extLst>
                  <a:ext uri="{FF2B5EF4-FFF2-40B4-BE49-F238E27FC236}">
                    <a16:creationId xmlns:a16="http://schemas.microsoft.com/office/drawing/2014/main" id="{AF1EDD11-5DE7-4328-8F7D-B72237050294}"/>
                  </a:ext>
                </a:extLst>
              </p:cNvPr>
              <p:cNvSpPr/>
              <p:nvPr/>
            </p:nvSpPr>
            <p:spPr>
              <a:xfrm>
                <a:off x="10569580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88" name="타원 687">
                <a:extLst>
                  <a:ext uri="{FF2B5EF4-FFF2-40B4-BE49-F238E27FC236}">
                    <a16:creationId xmlns:a16="http://schemas.microsoft.com/office/drawing/2014/main" id="{992D8C0D-B3BC-4BBA-9DA8-9A278140A427}"/>
                  </a:ext>
                </a:extLst>
              </p:cNvPr>
              <p:cNvSpPr/>
              <p:nvPr/>
            </p:nvSpPr>
            <p:spPr>
              <a:xfrm>
                <a:off x="10014384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89" name="타원 688">
                <a:extLst>
                  <a:ext uri="{FF2B5EF4-FFF2-40B4-BE49-F238E27FC236}">
                    <a16:creationId xmlns:a16="http://schemas.microsoft.com/office/drawing/2014/main" id="{E8069867-F45D-4ECA-94C5-285EE4C5C675}"/>
                  </a:ext>
                </a:extLst>
              </p:cNvPr>
              <p:cNvSpPr/>
              <p:nvPr/>
            </p:nvSpPr>
            <p:spPr>
              <a:xfrm>
                <a:off x="10199449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90" name="타원 689">
                <a:extLst>
                  <a:ext uri="{FF2B5EF4-FFF2-40B4-BE49-F238E27FC236}">
                    <a16:creationId xmlns:a16="http://schemas.microsoft.com/office/drawing/2014/main" id="{7A3B408D-A6E2-471C-8415-EF07A30D95A4}"/>
                  </a:ext>
                </a:extLst>
              </p:cNvPr>
              <p:cNvSpPr/>
              <p:nvPr/>
            </p:nvSpPr>
            <p:spPr>
              <a:xfrm>
                <a:off x="10384515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91" name="타원 690">
                <a:extLst>
                  <a:ext uri="{FF2B5EF4-FFF2-40B4-BE49-F238E27FC236}">
                    <a16:creationId xmlns:a16="http://schemas.microsoft.com/office/drawing/2014/main" id="{CA3C1422-26C4-4270-BD55-4C159099800F}"/>
                  </a:ext>
                </a:extLst>
              </p:cNvPr>
              <p:cNvSpPr/>
              <p:nvPr/>
            </p:nvSpPr>
            <p:spPr>
              <a:xfrm>
                <a:off x="9829318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92" name="타원 691">
                <a:extLst>
                  <a:ext uri="{FF2B5EF4-FFF2-40B4-BE49-F238E27FC236}">
                    <a16:creationId xmlns:a16="http://schemas.microsoft.com/office/drawing/2014/main" id="{E6FCFC6B-A339-4C5A-A79D-195FA3B023A8}"/>
                  </a:ext>
                </a:extLst>
              </p:cNvPr>
              <p:cNvSpPr/>
              <p:nvPr/>
            </p:nvSpPr>
            <p:spPr>
              <a:xfrm>
                <a:off x="9644253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78" name="타원 677">
                <a:extLst>
                  <a:ext uri="{FF2B5EF4-FFF2-40B4-BE49-F238E27FC236}">
                    <a16:creationId xmlns:a16="http://schemas.microsoft.com/office/drawing/2014/main" id="{0A77D3DB-345F-4312-973D-E5BB1BF07D96}"/>
                  </a:ext>
                </a:extLst>
              </p:cNvPr>
              <p:cNvSpPr/>
              <p:nvPr/>
            </p:nvSpPr>
            <p:spPr>
              <a:xfrm>
                <a:off x="11885692" y="4469232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79" name="타원 678">
                <a:extLst>
                  <a:ext uri="{FF2B5EF4-FFF2-40B4-BE49-F238E27FC236}">
                    <a16:creationId xmlns:a16="http://schemas.microsoft.com/office/drawing/2014/main" id="{F5EDF5FF-C28D-4E19-87E8-49A6E8CDA08C}"/>
                  </a:ext>
                </a:extLst>
              </p:cNvPr>
              <p:cNvSpPr/>
              <p:nvPr/>
            </p:nvSpPr>
            <p:spPr>
              <a:xfrm>
                <a:off x="12070757" y="4469232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81" name="타원 680">
                <a:extLst>
                  <a:ext uri="{FF2B5EF4-FFF2-40B4-BE49-F238E27FC236}">
                    <a16:creationId xmlns:a16="http://schemas.microsoft.com/office/drawing/2014/main" id="{AD32159A-5F6B-444F-96E9-F98C8F1D8B98}"/>
                  </a:ext>
                </a:extLst>
              </p:cNvPr>
              <p:cNvSpPr/>
              <p:nvPr/>
            </p:nvSpPr>
            <p:spPr>
              <a:xfrm>
                <a:off x="11700626" y="4469232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82" name="타원 681">
                <a:extLst>
                  <a:ext uri="{FF2B5EF4-FFF2-40B4-BE49-F238E27FC236}">
                    <a16:creationId xmlns:a16="http://schemas.microsoft.com/office/drawing/2014/main" id="{134E6984-0947-4914-84B6-790E344610BB}"/>
                  </a:ext>
                </a:extLst>
              </p:cNvPr>
              <p:cNvSpPr/>
              <p:nvPr/>
            </p:nvSpPr>
            <p:spPr>
              <a:xfrm>
                <a:off x="11515561" y="4469232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68" name="타원 667">
                <a:extLst>
                  <a:ext uri="{FF2B5EF4-FFF2-40B4-BE49-F238E27FC236}">
                    <a16:creationId xmlns:a16="http://schemas.microsoft.com/office/drawing/2014/main" id="{AB771154-C2B1-42B3-9B69-F272438C4CA3}"/>
                  </a:ext>
                </a:extLst>
              </p:cNvPr>
              <p:cNvSpPr/>
              <p:nvPr/>
            </p:nvSpPr>
            <p:spPr>
              <a:xfrm>
                <a:off x="11885692" y="46486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69" name="타원 668">
                <a:extLst>
                  <a:ext uri="{FF2B5EF4-FFF2-40B4-BE49-F238E27FC236}">
                    <a16:creationId xmlns:a16="http://schemas.microsoft.com/office/drawing/2014/main" id="{F1CDCAA2-F743-40EF-BA25-3F9BE571CCBC}"/>
                  </a:ext>
                </a:extLst>
              </p:cNvPr>
              <p:cNvSpPr/>
              <p:nvPr/>
            </p:nvSpPr>
            <p:spPr>
              <a:xfrm>
                <a:off x="12070757" y="46486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71" name="타원 670">
                <a:extLst>
                  <a:ext uri="{FF2B5EF4-FFF2-40B4-BE49-F238E27FC236}">
                    <a16:creationId xmlns:a16="http://schemas.microsoft.com/office/drawing/2014/main" id="{A955AD5B-121C-488B-9B37-89F819D69A38}"/>
                  </a:ext>
                </a:extLst>
              </p:cNvPr>
              <p:cNvSpPr/>
              <p:nvPr/>
            </p:nvSpPr>
            <p:spPr>
              <a:xfrm>
                <a:off x="11700626" y="46486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72" name="타원 671">
                <a:extLst>
                  <a:ext uri="{FF2B5EF4-FFF2-40B4-BE49-F238E27FC236}">
                    <a16:creationId xmlns:a16="http://schemas.microsoft.com/office/drawing/2014/main" id="{758D5127-07E0-4794-ABCF-DE681591D64B}"/>
                  </a:ext>
                </a:extLst>
              </p:cNvPr>
              <p:cNvSpPr/>
              <p:nvPr/>
            </p:nvSpPr>
            <p:spPr>
              <a:xfrm>
                <a:off x="11515561" y="46486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58" name="타원 657">
                <a:extLst>
                  <a:ext uri="{FF2B5EF4-FFF2-40B4-BE49-F238E27FC236}">
                    <a16:creationId xmlns:a16="http://schemas.microsoft.com/office/drawing/2014/main" id="{866EA193-0306-4EF0-9B2F-8E5DE7223DEC}"/>
                  </a:ext>
                </a:extLst>
              </p:cNvPr>
              <p:cNvSpPr/>
              <p:nvPr/>
            </p:nvSpPr>
            <p:spPr>
              <a:xfrm>
                <a:off x="11885692" y="4828057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59" name="타원 658">
                <a:extLst>
                  <a:ext uri="{FF2B5EF4-FFF2-40B4-BE49-F238E27FC236}">
                    <a16:creationId xmlns:a16="http://schemas.microsoft.com/office/drawing/2014/main" id="{37E189B4-46B1-4A4B-AEF2-51B5334F703B}"/>
                  </a:ext>
                </a:extLst>
              </p:cNvPr>
              <p:cNvSpPr/>
              <p:nvPr/>
            </p:nvSpPr>
            <p:spPr>
              <a:xfrm>
                <a:off x="12070757" y="4828057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61" name="타원 660">
                <a:extLst>
                  <a:ext uri="{FF2B5EF4-FFF2-40B4-BE49-F238E27FC236}">
                    <a16:creationId xmlns:a16="http://schemas.microsoft.com/office/drawing/2014/main" id="{FD66265B-4E28-4363-BB9B-60E0CB11AF58}"/>
                  </a:ext>
                </a:extLst>
              </p:cNvPr>
              <p:cNvSpPr/>
              <p:nvPr/>
            </p:nvSpPr>
            <p:spPr>
              <a:xfrm>
                <a:off x="11700626" y="4828057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62" name="타원 661">
                <a:extLst>
                  <a:ext uri="{FF2B5EF4-FFF2-40B4-BE49-F238E27FC236}">
                    <a16:creationId xmlns:a16="http://schemas.microsoft.com/office/drawing/2014/main" id="{4011D339-001C-4C63-AACF-1CABAD96706E}"/>
                  </a:ext>
                </a:extLst>
              </p:cNvPr>
              <p:cNvSpPr/>
              <p:nvPr/>
            </p:nvSpPr>
            <p:spPr>
              <a:xfrm>
                <a:off x="11515561" y="4828057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48" name="타원 647">
                <a:extLst>
                  <a:ext uri="{FF2B5EF4-FFF2-40B4-BE49-F238E27FC236}">
                    <a16:creationId xmlns:a16="http://schemas.microsoft.com/office/drawing/2014/main" id="{A8AC8E67-B8A4-4027-91BA-BB3743AB166A}"/>
                  </a:ext>
                </a:extLst>
              </p:cNvPr>
              <p:cNvSpPr/>
              <p:nvPr/>
            </p:nvSpPr>
            <p:spPr>
              <a:xfrm>
                <a:off x="11885692" y="500747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49" name="타원 648">
                <a:extLst>
                  <a:ext uri="{FF2B5EF4-FFF2-40B4-BE49-F238E27FC236}">
                    <a16:creationId xmlns:a16="http://schemas.microsoft.com/office/drawing/2014/main" id="{60E9A743-B26A-4380-BE00-31F0694852B3}"/>
                  </a:ext>
                </a:extLst>
              </p:cNvPr>
              <p:cNvSpPr/>
              <p:nvPr/>
            </p:nvSpPr>
            <p:spPr>
              <a:xfrm>
                <a:off x="12070757" y="500747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51" name="타원 650">
                <a:extLst>
                  <a:ext uri="{FF2B5EF4-FFF2-40B4-BE49-F238E27FC236}">
                    <a16:creationId xmlns:a16="http://schemas.microsoft.com/office/drawing/2014/main" id="{2922E633-64BD-4064-80EA-F21A831257AA}"/>
                  </a:ext>
                </a:extLst>
              </p:cNvPr>
              <p:cNvSpPr/>
              <p:nvPr/>
            </p:nvSpPr>
            <p:spPr>
              <a:xfrm>
                <a:off x="11700626" y="500747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52" name="타원 651">
                <a:extLst>
                  <a:ext uri="{FF2B5EF4-FFF2-40B4-BE49-F238E27FC236}">
                    <a16:creationId xmlns:a16="http://schemas.microsoft.com/office/drawing/2014/main" id="{4C997C29-74EF-4438-93DC-071BC1F22F49}"/>
                  </a:ext>
                </a:extLst>
              </p:cNvPr>
              <p:cNvSpPr/>
              <p:nvPr/>
            </p:nvSpPr>
            <p:spPr>
              <a:xfrm>
                <a:off x="11515561" y="500747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33" name="타원 632">
                <a:extLst>
                  <a:ext uri="{FF2B5EF4-FFF2-40B4-BE49-F238E27FC236}">
                    <a16:creationId xmlns:a16="http://schemas.microsoft.com/office/drawing/2014/main" id="{E1BE810D-68B3-470F-A515-843219337D6F}"/>
                  </a:ext>
                </a:extLst>
              </p:cNvPr>
              <p:cNvSpPr/>
              <p:nvPr/>
            </p:nvSpPr>
            <p:spPr>
              <a:xfrm>
                <a:off x="10939711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34" name="타원 633">
                <a:extLst>
                  <a:ext uri="{FF2B5EF4-FFF2-40B4-BE49-F238E27FC236}">
                    <a16:creationId xmlns:a16="http://schemas.microsoft.com/office/drawing/2014/main" id="{A0FDA91F-6DCC-4B9E-8127-78E7998B60A3}"/>
                  </a:ext>
                </a:extLst>
              </p:cNvPr>
              <p:cNvSpPr/>
              <p:nvPr/>
            </p:nvSpPr>
            <p:spPr>
              <a:xfrm>
                <a:off x="11124777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35" name="타원 634">
                <a:extLst>
                  <a:ext uri="{FF2B5EF4-FFF2-40B4-BE49-F238E27FC236}">
                    <a16:creationId xmlns:a16="http://schemas.microsoft.com/office/drawing/2014/main" id="{DB78504F-B1D8-43A3-BD02-BFFD234D19CF}"/>
                  </a:ext>
                </a:extLst>
              </p:cNvPr>
              <p:cNvSpPr/>
              <p:nvPr/>
            </p:nvSpPr>
            <p:spPr>
              <a:xfrm>
                <a:off x="11309845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36" name="타원 635">
                <a:extLst>
                  <a:ext uri="{FF2B5EF4-FFF2-40B4-BE49-F238E27FC236}">
                    <a16:creationId xmlns:a16="http://schemas.microsoft.com/office/drawing/2014/main" id="{1100817F-4D5D-464A-AE8C-62A488BA89D9}"/>
                  </a:ext>
                </a:extLst>
              </p:cNvPr>
              <p:cNvSpPr/>
              <p:nvPr/>
            </p:nvSpPr>
            <p:spPr>
              <a:xfrm>
                <a:off x="10754646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37" name="타원 636">
                <a:extLst>
                  <a:ext uri="{FF2B5EF4-FFF2-40B4-BE49-F238E27FC236}">
                    <a16:creationId xmlns:a16="http://schemas.microsoft.com/office/drawing/2014/main" id="{232C9E4F-D567-4A71-AFE7-C01BA390A90D}"/>
                  </a:ext>
                </a:extLst>
              </p:cNvPr>
              <p:cNvSpPr/>
              <p:nvPr/>
            </p:nvSpPr>
            <p:spPr>
              <a:xfrm>
                <a:off x="10569580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38" name="타원 637">
                <a:extLst>
                  <a:ext uri="{FF2B5EF4-FFF2-40B4-BE49-F238E27FC236}">
                    <a16:creationId xmlns:a16="http://schemas.microsoft.com/office/drawing/2014/main" id="{3E833D62-2089-4B98-AA4F-540A93EEABC3}"/>
                  </a:ext>
                </a:extLst>
              </p:cNvPr>
              <p:cNvSpPr/>
              <p:nvPr/>
            </p:nvSpPr>
            <p:spPr>
              <a:xfrm>
                <a:off x="10014384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39" name="타원 638">
                <a:extLst>
                  <a:ext uri="{FF2B5EF4-FFF2-40B4-BE49-F238E27FC236}">
                    <a16:creationId xmlns:a16="http://schemas.microsoft.com/office/drawing/2014/main" id="{2CDF8D62-1F3F-4AD2-B330-CBF405F0D879}"/>
                  </a:ext>
                </a:extLst>
              </p:cNvPr>
              <p:cNvSpPr/>
              <p:nvPr/>
            </p:nvSpPr>
            <p:spPr>
              <a:xfrm>
                <a:off x="10199449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40" name="타원 639">
                <a:extLst>
                  <a:ext uri="{FF2B5EF4-FFF2-40B4-BE49-F238E27FC236}">
                    <a16:creationId xmlns:a16="http://schemas.microsoft.com/office/drawing/2014/main" id="{2DA3067C-1020-4FB3-91C0-F907033D5501}"/>
                  </a:ext>
                </a:extLst>
              </p:cNvPr>
              <p:cNvSpPr/>
              <p:nvPr/>
            </p:nvSpPr>
            <p:spPr>
              <a:xfrm>
                <a:off x="10384515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41" name="타원 640">
                <a:extLst>
                  <a:ext uri="{FF2B5EF4-FFF2-40B4-BE49-F238E27FC236}">
                    <a16:creationId xmlns:a16="http://schemas.microsoft.com/office/drawing/2014/main" id="{27272764-1B25-40D4-B2EC-50D341E5A851}"/>
                  </a:ext>
                </a:extLst>
              </p:cNvPr>
              <p:cNvSpPr/>
              <p:nvPr/>
            </p:nvSpPr>
            <p:spPr>
              <a:xfrm>
                <a:off x="9829318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42" name="타원 641">
                <a:extLst>
                  <a:ext uri="{FF2B5EF4-FFF2-40B4-BE49-F238E27FC236}">
                    <a16:creationId xmlns:a16="http://schemas.microsoft.com/office/drawing/2014/main" id="{35B66992-EC7F-4AEC-A911-1AC65DA8DC33}"/>
                  </a:ext>
                </a:extLst>
              </p:cNvPr>
              <p:cNvSpPr/>
              <p:nvPr/>
            </p:nvSpPr>
            <p:spPr>
              <a:xfrm>
                <a:off x="9644253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23" name="타원 622">
                <a:extLst>
                  <a:ext uri="{FF2B5EF4-FFF2-40B4-BE49-F238E27FC236}">
                    <a16:creationId xmlns:a16="http://schemas.microsoft.com/office/drawing/2014/main" id="{5D0B120C-8297-478E-894B-D3A987D45272}"/>
                  </a:ext>
                </a:extLst>
              </p:cNvPr>
              <p:cNvSpPr/>
              <p:nvPr/>
            </p:nvSpPr>
            <p:spPr>
              <a:xfrm>
                <a:off x="10939711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24" name="타원 623">
                <a:extLst>
                  <a:ext uri="{FF2B5EF4-FFF2-40B4-BE49-F238E27FC236}">
                    <a16:creationId xmlns:a16="http://schemas.microsoft.com/office/drawing/2014/main" id="{D6A293E6-1F7E-4FD0-9BD4-F90DF94F9DF4}"/>
                  </a:ext>
                </a:extLst>
              </p:cNvPr>
              <p:cNvSpPr/>
              <p:nvPr/>
            </p:nvSpPr>
            <p:spPr>
              <a:xfrm>
                <a:off x="11124777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25" name="타원 624">
                <a:extLst>
                  <a:ext uri="{FF2B5EF4-FFF2-40B4-BE49-F238E27FC236}">
                    <a16:creationId xmlns:a16="http://schemas.microsoft.com/office/drawing/2014/main" id="{93EFFCC3-C072-44D1-8770-3C4E53C3443D}"/>
                  </a:ext>
                </a:extLst>
              </p:cNvPr>
              <p:cNvSpPr/>
              <p:nvPr/>
            </p:nvSpPr>
            <p:spPr>
              <a:xfrm>
                <a:off x="11309845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26" name="타원 625">
                <a:extLst>
                  <a:ext uri="{FF2B5EF4-FFF2-40B4-BE49-F238E27FC236}">
                    <a16:creationId xmlns:a16="http://schemas.microsoft.com/office/drawing/2014/main" id="{F65292DB-4B93-4452-B3FD-7F2F57F7CD29}"/>
                  </a:ext>
                </a:extLst>
              </p:cNvPr>
              <p:cNvSpPr/>
              <p:nvPr/>
            </p:nvSpPr>
            <p:spPr>
              <a:xfrm>
                <a:off x="10754646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27" name="타원 626">
                <a:extLst>
                  <a:ext uri="{FF2B5EF4-FFF2-40B4-BE49-F238E27FC236}">
                    <a16:creationId xmlns:a16="http://schemas.microsoft.com/office/drawing/2014/main" id="{214C2CAE-9F58-48F5-89D7-9B9B875797BC}"/>
                  </a:ext>
                </a:extLst>
              </p:cNvPr>
              <p:cNvSpPr/>
              <p:nvPr/>
            </p:nvSpPr>
            <p:spPr>
              <a:xfrm>
                <a:off x="10569580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28" name="타원 627">
                <a:extLst>
                  <a:ext uri="{FF2B5EF4-FFF2-40B4-BE49-F238E27FC236}">
                    <a16:creationId xmlns:a16="http://schemas.microsoft.com/office/drawing/2014/main" id="{C94ADE00-C31C-41DB-9373-2B8E09A9D0E4}"/>
                  </a:ext>
                </a:extLst>
              </p:cNvPr>
              <p:cNvSpPr/>
              <p:nvPr/>
            </p:nvSpPr>
            <p:spPr>
              <a:xfrm>
                <a:off x="10014384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29" name="타원 628">
                <a:extLst>
                  <a:ext uri="{FF2B5EF4-FFF2-40B4-BE49-F238E27FC236}">
                    <a16:creationId xmlns:a16="http://schemas.microsoft.com/office/drawing/2014/main" id="{5EDDD4EA-431B-467D-9CC6-705F54BA8FCF}"/>
                  </a:ext>
                </a:extLst>
              </p:cNvPr>
              <p:cNvSpPr/>
              <p:nvPr/>
            </p:nvSpPr>
            <p:spPr>
              <a:xfrm>
                <a:off x="10199449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30" name="타원 629">
                <a:extLst>
                  <a:ext uri="{FF2B5EF4-FFF2-40B4-BE49-F238E27FC236}">
                    <a16:creationId xmlns:a16="http://schemas.microsoft.com/office/drawing/2014/main" id="{8F01F436-46FB-427C-AC4D-43E1EC0D71A9}"/>
                  </a:ext>
                </a:extLst>
              </p:cNvPr>
              <p:cNvSpPr/>
              <p:nvPr/>
            </p:nvSpPr>
            <p:spPr>
              <a:xfrm>
                <a:off x="10384515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31" name="타원 630">
                <a:extLst>
                  <a:ext uri="{FF2B5EF4-FFF2-40B4-BE49-F238E27FC236}">
                    <a16:creationId xmlns:a16="http://schemas.microsoft.com/office/drawing/2014/main" id="{78DB8181-D0ED-4A62-B0F4-9A017DF9CE20}"/>
                  </a:ext>
                </a:extLst>
              </p:cNvPr>
              <p:cNvSpPr/>
              <p:nvPr/>
            </p:nvSpPr>
            <p:spPr>
              <a:xfrm>
                <a:off x="9829318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32" name="타원 631">
                <a:extLst>
                  <a:ext uri="{FF2B5EF4-FFF2-40B4-BE49-F238E27FC236}">
                    <a16:creationId xmlns:a16="http://schemas.microsoft.com/office/drawing/2014/main" id="{F99313DB-02BF-4153-A64E-87046BAA3E28}"/>
                  </a:ext>
                </a:extLst>
              </p:cNvPr>
              <p:cNvSpPr/>
              <p:nvPr/>
            </p:nvSpPr>
            <p:spPr>
              <a:xfrm>
                <a:off x="9644253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13" name="타원 612">
                <a:extLst>
                  <a:ext uri="{FF2B5EF4-FFF2-40B4-BE49-F238E27FC236}">
                    <a16:creationId xmlns:a16="http://schemas.microsoft.com/office/drawing/2014/main" id="{C34C81D2-9796-47BD-9654-70F789403215}"/>
                  </a:ext>
                </a:extLst>
              </p:cNvPr>
              <p:cNvSpPr/>
              <p:nvPr/>
            </p:nvSpPr>
            <p:spPr>
              <a:xfrm>
                <a:off x="10939711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14" name="타원 613">
                <a:extLst>
                  <a:ext uri="{FF2B5EF4-FFF2-40B4-BE49-F238E27FC236}">
                    <a16:creationId xmlns:a16="http://schemas.microsoft.com/office/drawing/2014/main" id="{CEDD01CE-1D5A-4ADA-B657-DF05DB994AE5}"/>
                  </a:ext>
                </a:extLst>
              </p:cNvPr>
              <p:cNvSpPr/>
              <p:nvPr/>
            </p:nvSpPr>
            <p:spPr>
              <a:xfrm>
                <a:off x="11124777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15" name="타원 614">
                <a:extLst>
                  <a:ext uri="{FF2B5EF4-FFF2-40B4-BE49-F238E27FC236}">
                    <a16:creationId xmlns:a16="http://schemas.microsoft.com/office/drawing/2014/main" id="{8CFADC5C-E811-4E3A-903B-FBE982693732}"/>
                  </a:ext>
                </a:extLst>
              </p:cNvPr>
              <p:cNvSpPr/>
              <p:nvPr/>
            </p:nvSpPr>
            <p:spPr>
              <a:xfrm>
                <a:off x="11309845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16" name="타원 615">
                <a:extLst>
                  <a:ext uri="{FF2B5EF4-FFF2-40B4-BE49-F238E27FC236}">
                    <a16:creationId xmlns:a16="http://schemas.microsoft.com/office/drawing/2014/main" id="{D82EAEED-1D07-45D6-A012-CE3BFFD1843A}"/>
                  </a:ext>
                </a:extLst>
              </p:cNvPr>
              <p:cNvSpPr/>
              <p:nvPr/>
            </p:nvSpPr>
            <p:spPr>
              <a:xfrm>
                <a:off x="10754646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17" name="타원 616">
                <a:extLst>
                  <a:ext uri="{FF2B5EF4-FFF2-40B4-BE49-F238E27FC236}">
                    <a16:creationId xmlns:a16="http://schemas.microsoft.com/office/drawing/2014/main" id="{43A79D03-9AA3-408B-B171-C599EF4E7356}"/>
                  </a:ext>
                </a:extLst>
              </p:cNvPr>
              <p:cNvSpPr/>
              <p:nvPr/>
            </p:nvSpPr>
            <p:spPr>
              <a:xfrm>
                <a:off x="10569580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18" name="타원 617">
                <a:extLst>
                  <a:ext uri="{FF2B5EF4-FFF2-40B4-BE49-F238E27FC236}">
                    <a16:creationId xmlns:a16="http://schemas.microsoft.com/office/drawing/2014/main" id="{D87E6597-AB01-48DC-B06E-2D3E59FEBF1E}"/>
                  </a:ext>
                </a:extLst>
              </p:cNvPr>
              <p:cNvSpPr/>
              <p:nvPr/>
            </p:nvSpPr>
            <p:spPr>
              <a:xfrm>
                <a:off x="10014384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19" name="타원 618">
                <a:extLst>
                  <a:ext uri="{FF2B5EF4-FFF2-40B4-BE49-F238E27FC236}">
                    <a16:creationId xmlns:a16="http://schemas.microsoft.com/office/drawing/2014/main" id="{5D2CD963-07E6-4B75-A9A6-51E96747A2CB}"/>
                  </a:ext>
                </a:extLst>
              </p:cNvPr>
              <p:cNvSpPr/>
              <p:nvPr/>
            </p:nvSpPr>
            <p:spPr>
              <a:xfrm>
                <a:off x="10199449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20" name="타원 619">
                <a:extLst>
                  <a:ext uri="{FF2B5EF4-FFF2-40B4-BE49-F238E27FC236}">
                    <a16:creationId xmlns:a16="http://schemas.microsoft.com/office/drawing/2014/main" id="{C3D26109-EA89-46DF-BC95-CA71F82508DA}"/>
                  </a:ext>
                </a:extLst>
              </p:cNvPr>
              <p:cNvSpPr/>
              <p:nvPr/>
            </p:nvSpPr>
            <p:spPr>
              <a:xfrm>
                <a:off x="10384515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21" name="타원 620">
                <a:extLst>
                  <a:ext uri="{FF2B5EF4-FFF2-40B4-BE49-F238E27FC236}">
                    <a16:creationId xmlns:a16="http://schemas.microsoft.com/office/drawing/2014/main" id="{AE20940E-7197-419E-A59E-C43292861655}"/>
                  </a:ext>
                </a:extLst>
              </p:cNvPr>
              <p:cNvSpPr/>
              <p:nvPr/>
            </p:nvSpPr>
            <p:spPr>
              <a:xfrm>
                <a:off x="9829318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22" name="타원 621">
                <a:extLst>
                  <a:ext uri="{FF2B5EF4-FFF2-40B4-BE49-F238E27FC236}">
                    <a16:creationId xmlns:a16="http://schemas.microsoft.com/office/drawing/2014/main" id="{523EF646-D6BE-4E37-8A44-D19BE52C6E63}"/>
                  </a:ext>
                </a:extLst>
              </p:cNvPr>
              <p:cNvSpPr/>
              <p:nvPr/>
            </p:nvSpPr>
            <p:spPr>
              <a:xfrm>
                <a:off x="9644253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08" name="타원 607">
                <a:extLst>
                  <a:ext uri="{FF2B5EF4-FFF2-40B4-BE49-F238E27FC236}">
                    <a16:creationId xmlns:a16="http://schemas.microsoft.com/office/drawing/2014/main" id="{52AFD6B9-8B04-4381-8BB4-B374EA14D09D}"/>
                  </a:ext>
                </a:extLst>
              </p:cNvPr>
              <p:cNvSpPr/>
              <p:nvPr/>
            </p:nvSpPr>
            <p:spPr>
              <a:xfrm>
                <a:off x="11885692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09" name="타원 608">
                <a:extLst>
                  <a:ext uri="{FF2B5EF4-FFF2-40B4-BE49-F238E27FC236}">
                    <a16:creationId xmlns:a16="http://schemas.microsoft.com/office/drawing/2014/main" id="{B00C727D-8CC2-46D8-B67E-B04D5308797B}"/>
                  </a:ext>
                </a:extLst>
              </p:cNvPr>
              <p:cNvSpPr/>
              <p:nvPr/>
            </p:nvSpPr>
            <p:spPr>
              <a:xfrm>
                <a:off x="12070757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11" name="타원 610">
                <a:extLst>
                  <a:ext uri="{FF2B5EF4-FFF2-40B4-BE49-F238E27FC236}">
                    <a16:creationId xmlns:a16="http://schemas.microsoft.com/office/drawing/2014/main" id="{A37D9F07-6885-4F25-B8E9-C557A843B21A}"/>
                  </a:ext>
                </a:extLst>
              </p:cNvPr>
              <p:cNvSpPr/>
              <p:nvPr/>
            </p:nvSpPr>
            <p:spPr>
              <a:xfrm>
                <a:off x="11700626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12" name="타원 611">
                <a:extLst>
                  <a:ext uri="{FF2B5EF4-FFF2-40B4-BE49-F238E27FC236}">
                    <a16:creationId xmlns:a16="http://schemas.microsoft.com/office/drawing/2014/main" id="{5622CEED-5216-466E-9101-59E4395F885D}"/>
                  </a:ext>
                </a:extLst>
              </p:cNvPr>
              <p:cNvSpPr/>
              <p:nvPr/>
            </p:nvSpPr>
            <p:spPr>
              <a:xfrm>
                <a:off x="11515561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598" name="타원 597">
                <a:extLst>
                  <a:ext uri="{FF2B5EF4-FFF2-40B4-BE49-F238E27FC236}">
                    <a16:creationId xmlns:a16="http://schemas.microsoft.com/office/drawing/2014/main" id="{FD264433-51B9-45A0-9B7B-C341AF4C6CA9}"/>
                  </a:ext>
                </a:extLst>
              </p:cNvPr>
              <p:cNvSpPr/>
              <p:nvPr/>
            </p:nvSpPr>
            <p:spPr>
              <a:xfrm>
                <a:off x="11885692" y="536244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599" name="타원 598">
                <a:extLst>
                  <a:ext uri="{FF2B5EF4-FFF2-40B4-BE49-F238E27FC236}">
                    <a16:creationId xmlns:a16="http://schemas.microsoft.com/office/drawing/2014/main" id="{EE07B57C-1F20-433C-9A9A-4838CF55A2BF}"/>
                  </a:ext>
                </a:extLst>
              </p:cNvPr>
              <p:cNvSpPr/>
              <p:nvPr/>
            </p:nvSpPr>
            <p:spPr>
              <a:xfrm>
                <a:off x="12070757" y="536244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01" name="타원 600">
                <a:extLst>
                  <a:ext uri="{FF2B5EF4-FFF2-40B4-BE49-F238E27FC236}">
                    <a16:creationId xmlns:a16="http://schemas.microsoft.com/office/drawing/2014/main" id="{4F64CCF0-B0C2-4223-BB4A-2FDCDA5EB32A}"/>
                  </a:ext>
                </a:extLst>
              </p:cNvPr>
              <p:cNvSpPr/>
              <p:nvPr/>
            </p:nvSpPr>
            <p:spPr>
              <a:xfrm>
                <a:off x="11700626" y="536244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602" name="타원 601">
                <a:extLst>
                  <a:ext uri="{FF2B5EF4-FFF2-40B4-BE49-F238E27FC236}">
                    <a16:creationId xmlns:a16="http://schemas.microsoft.com/office/drawing/2014/main" id="{D16C411F-859E-4891-8B44-EC1B6CD4AB25}"/>
                  </a:ext>
                </a:extLst>
              </p:cNvPr>
              <p:cNvSpPr/>
              <p:nvPr/>
            </p:nvSpPr>
            <p:spPr>
              <a:xfrm>
                <a:off x="11515561" y="536244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588" name="타원 587">
                <a:extLst>
                  <a:ext uri="{FF2B5EF4-FFF2-40B4-BE49-F238E27FC236}">
                    <a16:creationId xmlns:a16="http://schemas.microsoft.com/office/drawing/2014/main" id="{5681A444-CC8D-4687-9A29-826B401E727F}"/>
                  </a:ext>
                </a:extLst>
              </p:cNvPr>
              <p:cNvSpPr/>
              <p:nvPr/>
            </p:nvSpPr>
            <p:spPr>
              <a:xfrm>
                <a:off x="11885691" y="5541836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589" name="타원 588">
                <a:extLst>
                  <a:ext uri="{FF2B5EF4-FFF2-40B4-BE49-F238E27FC236}">
                    <a16:creationId xmlns:a16="http://schemas.microsoft.com/office/drawing/2014/main" id="{C7F29C49-B8F0-44E7-9C05-83FDC27CCF49}"/>
                  </a:ext>
                </a:extLst>
              </p:cNvPr>
              <p:cNvSpPr/>
              <p:nvPr/>
            </p:nvSpPr>
            <p:spPr>
              <a:xfrm>
                <a:off x="12070756" y="5541836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591" name="타원 590">
                <a:extLst>
                  <a:ext uri="{FF2B5EF4-FFF2-40B4-BE49-F238E27FC236}">
                    <a16:creationId xmlns:a16="http://schemas.microsoft.com/office/drawing/2014/main" id="{418110EA-D1A5-4411-8AD5-8861B06086D1}"/>
                  </a:ext>
                </a:extLst>
              </p:cNvPr>
              <p:cNvSpPr/>
              <p:nvPr/>
            </p:nvSpPr>
            <p:spPr>
              <a:xfrm>
                <a:off x="11700625" y="5541836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592" name="타원 591">
                <a:extLst>
                  <a:ext uri="{FF2B5EF4-FFF2-40B4-BE49-F238E27FC236}">
                    <a16:creationId xmlns:a16="http://schemas.microsoft.com/office/drawing/2014/main" id="{34957CA2-D866-4A54-A129-D56FECC1BEF0}"/>
                  </a:ext>
                </a:extLst>
              </p:cNvPr>
              <p:cNvSpPr/>
              <p:nvPr/>
            </p:nvSpPr>
            <p:spPr>
              <a:xfrm>
                <a:off x="11515560" y="5541836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grpSp>
          <p:nvGrpSpPr>
            <p:cNvPr id="723" name="그룹 722">
              <a:extLst>
                <a:ext uri="{FF2B5EF4-FFF2-40B4-BE49-F238E27FC236}">
                  <a16:creationId xmlns:a16="http://schemas.microsoft.com/office/drawing/2014/main" id="{19365F17-96AB-443F-B49E-E2B498CA6538}"/>
                </a:ext>
              </a:extLst>
            </p:cNvPr>
            <p:cNvGrpSpPr/>
            <p:nvPr/>
          </p:nvGrpSpPr>
          <p:grpSpPr>
            <a:xfrm>
              <a:off x="5911016" y="5657033"/>
              <a:ext cx="3594514" cy="1130240"/>
              <a:chOff x="801150" y="5325798"/>
              <a:chExt cx="4732607" cy="1488096"/>
            </a:xfrm>
            <a:grpFill/>
          </p:grpSpPr>
          <p:grpSp>
            <p:nvGrpSpPr>
              <p:cNvPr id="724" name="그룹 723">
                <a:extLst>
                  <a:ext uri="{FF2B5EF4-FFF2-40B4-BE49-F238E27FC236}">
                    <a16:creationId xmlns:a16="http://schemas.microsoft.com/office/drawing/2014/main" id="{BE4A1ACF-EF0C-4F22-A5D7-88984548227D}"/>
                  </a:ext>
                </a:extLst>
              </p:cNvPr>
              <p:cNvGrpSpPr/>
              <p:nvPr/>
            </p:nvGrpSpPr>
            <p:grpSpPr>
              <a:xfrm>
                <a:off x="801150" y="532579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868" name="타원 867">
                  <a:extLst>
                    <a:ext uri="{FF2B5EF4-FFF2-40B4-BE49-F238E27FC236}">
                      <a16:creationId xmlns:a16="http://schemas.microsoft.com/office/drawing/2014/main" id="{8199C3D8-4629-41F4-925C-B8508FF511E8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69" name="타원 868">
                  <a:extLst>
                    <a:ext uri="{FF2B5EF4-FFF2-40B4-BE49-F238E27FC236}">
                      <a16:creationId xmlns:a16="http://schemas.microsoft.com/office/drawing/2014/main" id="{733C79D6-04D6-4EC4-84DC-E6EB6B15AE59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70" name="타원 869">
                  <a:extLst>
                    <a:ext uri="{FF2B5EF4-FFF2-40B4-BE49-F238E27FC236}">
                      <a16:creationId xmlns:a16="http://schemas.microsoft.com/office/drawing/2014/main" id="{223ADF2A-8161-49D6-82F1-FA8FB4B28FE7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71" name="타원 870">
                  <a:extLst>
                    <a:ext uri="{FF2B5EF4-FFF2-40B4-BE49-F238E27FC236}">
                      <a16:creationId xmlns:a16="http://schemas.microsoft.com/office/drawing/2014/main" id="{48EADF5A-6C1C-4A42-B84B-E07D04A19A5B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72" name="타원 871">
                  <a:extLst>
                    <a:ext uri="{FF2B5EF4-FFF2-40B4-BE49-F238E27FC236}">
                      <a16:creationId xmlns:a16="http://schemas.microsoft.com/office/drawing/2014/main" id="{AF635170-05C2-4686-9867-158ABEDD7145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73" name="타원 872">
                  <a:extLst>
                    <a:ext uri="{FF2B5EF4-FFF2-40B4-BE49-F238E27FC236}">
                      <a16:creationId xmlns:a16="http://schemas.microsoft.com/office/drawing/2014/main" id="{3837BECF-FC68-44D2-9A13-F0239834A018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74" name="타원 873">
                  <a:extLst>
                    <a:ext uri="{FF2B5EF4-FFF2-40B4-BE49-F238E27FC236}">
                      <a16:creationId xmlns:a16="http://schemas.microsoft.com/office/drawing/2014/main" id="{A78AF13E-2750-48B9-8522-0C87B9484E26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75" name="타원 874">
                  <a:extLst>
                    <a:ext uri="{FF2B5EF4-FFF2-40B4-BE49-F238E27FC236}">
                      <a16:creationId xmlns:a16="http://schemas.microsoft.com/office/drawing/2014/main" id="{2FE86138-7FB4-489B-89BF-564DE2AC38D7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76" name="타원 875">
                  <a:extLst>
                    <a:ext uri="{FF2B5EF4-FFF2-40B4-BE49-F238E27FC236}">
                      <a16:creationId xmlns:a16="http://schemas.microsoft.com/office/drawing/2014/main" id="{F863E2A4-559E-4AC6-A04F-79F59D219399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77" name="타원 876">
                  <a:extLst>
                    <a:ext uri="{FF2B5EF4-FFF2-40B4-BE49-F238E27FC236}">
                      <a16:creationId xmlns:a16="http://schemas.microsoft.com/office/drawing/2014/main" id="{C2F873C0-5665-47B4-BD1D-DF95A3F1CDEA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725" name="그룹 724">
                <a:extLst>
                  <a:ext uri="{FF2B5EF4-FFF2-40B4-BE49-F238E27FC236}">
                    <a16:creationId xmlns:a16="http://schemas.microsoft.com/office/drawing/2014/main" id="{4F33F67D-3FF5-48D0-8C58-21BFCE11F8F5}"/>
                  </a:ext>
                </a:extLst>
              </p:cNvPr>
              <p:cNvGrpSpPr/>
              <p:nvPr/>
            </p:nvGrpSpPr>
            <p:grpSpPr>
              <a:xfrm>
                <a:off x="801150" y="556201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858" name="타원 857">
                  <a:extLst>
                    <a:ext uri="{FF2B5EF4-FFF2-40B4-BE49-F238E27FC236}">
                      <a16:creationId xmlns:a16="http://schemas.microsoft.com/office/drawing/2014/main" id="{E010D997-2495-4E03-A5D8-A612307F39FD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59" name="타원 858">
                  <a:extLst>
                    <a:ext uri="{FF2B5EF4-FFF2-40B4-BE49-F238E27FC236}">
                      <a16:creationId xmlns:a16="http://schemas.microsoft.com/office/drawing/2014/main" id="{1AB9E4E6-F573-4390-803D-30111541F203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60" name="타원 859">
                  <a:extLst>
                    <a:ext uri="{FF2B5EF4-FFF2-40B4-BE49-F238E27FC236}">
                      <a16:creationId xmlns:a16="http://schemas.microsoft.com/office/drawing/2014/main" id="{CB364C80-8B1C-44BA-ADE7-F424EE25646C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61" name="타원 860">
                  <a:extLst>
                    <a:ext uri="{FF2B5EF4-FFF2-40B4-BE49-F238E27FC236}">
                      <a16:creationId xmlns:a16="http://schemas.microsoft.com/office/drawing/2014/main" id="{373F866C-AAEC-4038-9F9B-F60EF555F5CC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62" name="타원 861">
                  <a:extLst>
                    <a:ext uri="{FF2B5EF4-FFF2-40B4-BE49-F238E27FC236}">
                      <a16:creationId xmlns:a16="http://schemas.microsoft.com/office/drawing/2014/main" id="{C8079748-9B90-4BB5-A9B6-3535AD875B27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63" name="타원 862">
                  <a:extLst>
                    <a:ext uri="{FF2B5EF4-FFF2-40B4-BE49-F238E27FC236}">
                      <a16:creationId xmlns:a16="http://schemas.microsoft.com/office/drawing/2014/main" id="{EB5DB8F1-9D99-49E9-8B76-9E4F5AEC8C3A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64" name="타원 863">
                  <a:extLst>
                    <a:ext uri="{FF2B5EF4-FFF2-40B4-BE49-F238E27FC236}">
                      <a16:creationId xmlns:a16="http://schemas.microsoft.com/office/drawing/2014/main" id="{C69715AD-F86A-43E6-B198-61ECADADA198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65" name="타원 864">
                  <a:extLst>
                    <a:ext uri="{FF2B5EF4-FFF2-40B4-BE49-F238E27FC236}">
                      <a16:creationId xmlns:a16="http://schemas.microsoft.com/office/drawing/2014/main" id="{011ADC80-05E0-4302-8E2B-FFECC1ECD9FF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66" name="타원 865">
                  <a:extLst>
                    <a:ext uri="{FF2B5EF4-FFF2-40B4-BE49-F238E27FC236}">
                      <a16:creationId xmlns:a16="http://schemas.microsoft.com/office/drawing/2014/main" id="{E35D3361-2420-4E12-9696-80D72979BF1F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67" name="타원 866">
                  <a:extLst>
                    <a:ext uri="{FF2B5EF4-FFF2-40B4-BE49-F238E27FC236}">
                      <a16:creationId xmlns:a16="http://schemas.microsoft.com/office/drawing/2014/main" id="{26720412-169E-4B9B-A60F-39ADBF5E359E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726" name="그룹 725">
                <a:extLst>
                  <a:ext uri="{FF2B5EF4-FFF2-40B4-BE49-F238E27FC236}">
                    <a16:creationId xmlns:a16="http://schemas.microsoft.com/office/drawing/2014/main" id="{AA99A336-E464-485E-A2FB-A8DDB0C2B3AE}"/>
                  </a:ext>
                </a:extLst>
              </p:cNvPr>
              <p:cNvGrpSpPr/>
              <p:nvPr/>
            </p:nvGrpSpPr>
            <p:grpSpPr>
              <a:xfrm>
                <a:off x="801150" y="579823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848" name="타원 847">
                  <a:extLst>
                    <a:ext uri="{FF2B5EF4-FFF2-40B4-BE49-F238E27FC236}">
                      <a16:creationId xmlns:a16="http://schemas.microsoft.com/office/drawing/2014/main" id="{59C5CC32-07E3-4670-8F91-DAC90914CEE7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49" name="타원 848">
                  <a:extLst>
                    <a:ext uri="{FF2B5EF4-FFF2-40B4-BE49-F238E27FC236}">
                      <a16:creationId xmlns:a16="http://schemas.microsoft.com/office/drawing/2014/main" id="{07345534-A813-4B68-9BDC-D5A33AC5A524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50" name="타원 849">
                  <a:extLst>
                    <a:ext uri="{FF2B5EF4-FFF2-40B4-BE49-F238E27FC236}">
                      <a16:creationId xmlns:a16="http://schemas.microsoft.com/office/drawing/2014/main" id="{16285351-3A76-4306-934D-F5C3C4B84E76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51" name="타원 850">
                  <a:extLst>
                    <a:ext uri="{FF2B5EF4-FFF2-40B4-BE49-F238E27FC236}">
                      <a16:creationId xmlns:a16="http://schemas.microsoft.com/office/drawing/2014/main" id="{ECCA42A4-7339-4BD7-9D39-715410707CE9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52" name="타원 851">
                  <a:extLst>
                    <a:ext uri="{FF2B5EF4-FFF2-40B4-BE49-F238E27FC236}">
                      <a16:creationId xmlns:a16="http://schemas.microsoft.com/office/drawing/2014/main" id="{4FDB3D44-B84B-4436-B910-47FBB9B0A9F9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53" name="타원 852">
                  <a:extLst>
                    <a:ext uri="{FF2B5EF4-FFF2-40B4-BE49-F238E27FC236}">
                      <a16:creationId xmlns:a16="http://schemas.microsoft.com/office/drawing/2014/main" id="{5CB19B30-7851-4F25-B5F4-6D7F3A139077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54" name="타원 853">
                  <a:extLst>
                    <a:ext uri="{FF2B5EF4-FFF2-40B4-BE49-F238E27FC236}">
                      <a16:creationId xmlns:a16="http://schemas.microsoft.com/office/drawing/2014/main" id="{B097AD7D-1CEE-4D9F-8DBD-550EB29CB0C1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55" name="타원 854">
                  <a:extLst>
                    <a:ext uri="{FF2B5EF4-FFF2-40B4-BE49-F238E27FC236}">
                      <a16:creationId xmlns:a16="http://schemas.microsoft.com/office/drawing/2014/main" id="{4E68EBBC-53CE-44E4-8B22-B7B1CBF12C6A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56" name="타원 855">
                  <a:extLst>
                    <a:ext uri="{FF2B5EF4-FFF2-40B4-BE49-F238E27FC236}">
                      <a16:creationId xmlns:a16="http://schemas.microsoft.com/office/drawing/2014/main" id="{65D141F0-F20E-4CD9-9EB2-15AC1E89C7B2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57" name="타원 856">
                  <a:extLst>
                    <a:ext uri="{FF2B5EF4-FFF2-40B4-BE49-F238E27FC236}">
                      <a16:creationId xmlns:a16="http://schemas.microsoft.com/office/drawing/2014/main" id="{A53E475E-7B9A-4DA7-860A-F2B85E1BC3F8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727" name="그룹 726">
                <a:extLst>
                  <a:ext uri="{FF2B5EF4-FFF2-40B4-BE49-F238E27FC236}">
                    <a16:creationId xmlns:a16="http://schemas.microsoft.com/office/drawing/2014/main" id="{B55F2350-5A75-410F-AAE4-37CF5869F46E}"/>
                  </a:ext>
                </a:extLst>
              </p:cNvPr>
              <p:cNvGrpSpPr/>
              <p:nvPr/>
            </p:nvGrpSpPr>
            <p:grpSpPr>
              <a:xfrm>
                <a:off x="801150" y="603445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838" name="타원 837">
                  <a:extLst>
                    <a:ext uri="{FF2B5EF4-FFF2-40B4-BE49-F238E27FC236}">
                      <a16:creationId xmlns:a16="http://schemas.microsoft.com/office/drawing/2014/main" id="{223154C5-13B7-4C8B-9FBB-102B0EB07220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39" name="타원 838">
                  <a:extLst>
                    <a:ext uri="{FF2B5EF4-FFF2-40B4-BE49-F238E27FC236}">
                      <a16:creationId xmlns:a16="http://schemas.microsoft.com/office/drawing/2014/main" id="{E617FF94-BF41-4E1B-B3CA-87C3861FD963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40" name="타원 839">
                  <a:extLst>
                    <a:ext uri="{FF2B5EF4-FFF2-40B4-BE49-F238E27FC236}">
                      <a16:creationId xmlns:a16="http://schemas.microsoft.com/office/drawing/2014/main" id="{22F898E3-105F-4944-A802-A7F6449FB09E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41" name="타원 840">
                  <a:extLst>
                    <a:ext uri="{FF2B5EF4-FFF2-40B4-BE49-F238E27FC236}">
                      <a16:creationId xmlns:a16="http://schemas.microsoft.com/office/drawing/2014/main" id="{F28A6CA8-1FD9-4BCD-9B36-000FF9D72D2A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42" name="타원 841">
                  <a:extLst>
                    <a:ext uri="{FF2B5EF4-FFF2-40B4-BE49-F238E27FC236}">
                      <a16:creationId xmlns:a16="http://schemas.microsoft.com/office/drawing/2014/main" id="{9D07E9FA-387A-431E-9F3A-19895D5C2D5C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43" name="타원 842">
                  <a:extLst>
                    <a:ext uri="{FF2B5EF4-FFF2-40B4-BE49-F238E27FC236}">
                      <a16:creationId xmlns:a16="http://schemas.microsoft.com/office/drawing/2014/main" id="{93FE17E6-1149-45CD-88EF-86ECDDD9D28E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44" name="타원 843">
                  <a:extLst>
                    <a:ext uri="{FF2B5EF4-FFF2-40B4-BE49-F238E27FC236}">
                      <a16:creationId xmlns:a16="http://schemas.microsoft.com/office/drawing/2014/main" id="{0D756B4E-DD5A-44FE-A766-53D6678DB223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45" name="타원 844">
                  <a:extLst>
                    <a:ext uri="{FF2B5EF4-FFF2-40B4-BE49-F238E27FC236}">
                      <a16:creationId xmlns:a16="http://schemas.microsoft.com/office/drawing/2014/main" id="{C587A434-B1C3-4507-86F7-6FFADBD1173A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46" name="타원 845">
                  <a:extLst>
                    <a:ext uri="{FF2B5EF4-FFF2-40B4-BE49-F238E27FC236}">
                      <a16:creationId xmlns:a16="http://schemas.microsoft.com/office/drawing/2014/main" id="{08372AEA-9937-4941-AA11-A0C950858A6C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47" name="타원 846">
                  <a:extLst>
                    <a:ext uri="{FF2B5EF4-FFF2-40B4-BE49-F238E27FC236}">
                      <a16:creationId xmlns:a16="http://schemas.microsoft.com/office/drawing/2014/main" id="{3B1376C0-49B5-4E6F-B68F-A8B073C71EF4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728" name="그룹 727">
                <a:extLst>
                  <a:ext uri="{FF2B5EF4-FFF2-40B4-BE49-F238E27FC236}">
                    <a16:creationId xmlns:a16="http://schemas.microsoft.com/office/drawing/2014/main" id="{E827AB17-680D-427C-BD5A-2B7EBC8B34B0}"/>
                  </a:ext>
                </a:extLst>
              </p:cNvPr>
              <p:cNvGrpSpPr/>
              <p:nvPr/>
            </p:nvGrpSpPr>
            <p:grpSpPr>
              <a:xfrm>
                <a:off x="3264950" y="532579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828" name="타원 827">
                  <a:extLst>
                    <a:ext uri="{FF2B5EF4-FFF2-40B4-BE49-F238E27FC236}">
                      <a16:creationId xmlns:a16="http://schemas.microsoft.com/office/drawing/2014/main" id="{F73F219F-4A04-41C4-9713-EB659B70E6F7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29" name="타원 828">
                  <a:extLst>
                    <a:ext uri="{FF2B5EF4-FFF2-40B4-BE49-F238E27FC236}">
                      <a16:creationId xmlns:a16="http://schemas.microsoft.com/office/drawing/2014/main" id="{EEDBBDBD-5E84-409C-B9A4-C9CD7D49C20C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30" name="타원 829">
                  <a:extLst>
                    <a:ext uri="{FF2B5EF4-FFF2-40B4-BE49-F238E27FC236}">
                      <a16:creationId xmlns:a16="http://schemas.microsoft.com/office/drawing/2014/main" id="{D78A90B2-88FA-4EE7-AC7B-646B70358DF0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31" name="타원 830">
                  <a:extLst>
                    <a:ext uri="{FF2B5EF4-FFF2-40B4-BE49-F238E27FC236}">
                      <a16:creationId xmlns:a16="http://schemas.microsoft.com/office/drawing/2014/main" id="{DB1680B6-5D6A-4CD0-A668-8AE7CEBC1765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32" name="타원 831">
                  <a:extLst>
                    <a:ext uri="{FF2B5EF4-FFF2-40B4-BE49-F238E27FC236}">
                      <a16:creationId xmlns:a16="http://schemas.microsoft.com/office/drawing/2014/main" id="{81F44691-546E-4B73-8AB7-4DFF0821AA02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33" name="타원 832">
                  <a:extLst>
                    <a:ext uri="{FF2B5EF4-FFF2-40B4-BE49-F238E27FC236}">
                      <a16:creationId xmlns:a16="http://schemas.microsoft.com/office/drawing/2014/main" id="{3A0BB3C5-4F77-42B2-A398-D18B0D5B1FC8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34" name="타원 833">
                  <a:extLst>
                    <a:ext uri="{FF2B5EF4-FFF2-40B4-BE49-F238E27FC236}">
                      <a16:creationId xmlns:a16="http://schemas.microsoft.com/office/drawing/2014/main" id="{A4F5F20D-A918-41D6-BB37-05242D339408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35" name="타원 834">
                  <a:extLst>
                    <a:ext uri="{FF2B5EF4-FFF2-40B4-BE49-F238E27FC236}">
                      <a16:creationId xmlns:a16="http://schemas.microsoft.com/office/drawing/2014/main" id="{AA787A85-0EDB-40E7-A3DC-D672D80ABCFA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36" name="타원 835">
                  <a:extLst>
                    <a:ext uri="{FF2B5EF4-FFF2-40B4-BE49-F238E27FC236}">
                      <a16:creationId xmlns:a16="http://schemas.microsoft.com/office/drawing/2014/main" id="{4F4D6B76-B66D-44CE-B642-9A719620D2B0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37" name="타원 836">
                  <a:extLst>
                    <a:ext uri="{FF2B5EF4-FFF2-40B4-BE49-F238E27FC236}">
                      <a16:creationId xmlns:a16="http://schemas.microsoft.com/office/drawing/2014/main" id="{B25E7BCB-0C45-4772-834E-AC7F01C7B464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729" name="그룹 728">
                <a:extLst>
                  <a:ext uri="{FF2B5EF4-FFF2-40B4-BE49-F238E27FC236}">
                    <a16:creationId xmlns:a16="http://schemas.microsoft.com/office/drawing/2014/main" id="{261A0171-1B46-4C46-AA54-B43E569BB9AF}"/>
                  </a:ext>
                </a:extLst>
              </p:cNvPr>
              <p:cNvGrpSpPr/>
              <p:nvPr/>
            </p:nvGrpSpPr>
            <p:grpSpPr>
              <a:xfrm>
                <a:off x="3264950" y="556201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818" name="타원 817">
                  <a:extLst>
                    <a:ext uri="{FF2B5EF4-FFF2-40B4-BE49-F238E27FC236}">
                      <a16:creationId xmlns:a16="http://schemas.microsoft.com/office/drawing/2014/main" id="{92A8DB05-5C80-4892-9056-D3306AEC1F41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19" name="타원 818">
                  <a:extLst>
                    <a:ext uri="{FF2B5EF4-FFF2-40B4-BE49-F238E27FC236}">
                      <a16:creationId xmlns:a16="http://schemas.microsoft.com/office/drawing/2014/main" id="{D946D2BC-C70F-443D-88F2-F92A23CE0174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20" name="타원 819">
                  <a:extLst>
                    <a:ext uri="{FF2B5EF4-FFF2-40B4-BE49-F238E27FC236}">
                      <a16:creationId xmlns:a16="http://schemas.microsoft.com/office/drawing/2014/main" id="{F11E94ED-4420-432F-A7AA-31B87B2AFC5D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21" name="타원 820">
                  <a:extLst>
                    <a:ext uri="{FF2B5EF4-FFF2-40B4-BE49-F238E27FC236}">
                      <a16:creationId xmlns:a16="http://schemas.microsoft.com/office/drawing/2014/main" id="{3EFA1F34-D287-4D0D-BCB7-61F21AF8EBA4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22" name="타원 821">
                  <a:extLst>
                    <a:ext uri="{FF2B5EF4-FFF2-40B4-BE49-F238E27FC236}">
                      <a16:creationId xmlns:a16="http://schemas.microsoft.com/office/drawing/2014/main" id="{98938215-43D9-4DA8-92BA-16F7CDB7BE6F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23" name="타원 822">
                  <a:extLst>
                    <a:ext uri="{FF2B5EF4-FFF2-40B4-BE49-F238E27FC236}">
                      <a16:creationId xmlns:a16="http://schemas.microsoft.com/office/drawing/2014/main" id="{5B6DD2A0-4768-4E17-A83E-04532572D353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24" name="타원 823">
                  <a:extLst>
                    <a:ext uri="{FF2B5EF4-FFF2-40B4-BE49-F238E27FC236}">
                      <a16:creationId xmlns:a16="http://schemas.microsoft.com/office/drawing/2014/main" id="{094C5832-D2C7-47F9-B988-9CDDB9817C65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25" name="타원 824">
                  <a:extLst>
                    <a:ext uri="{FF2B5EF4-FFF2-40B4-BE49-F238E27FC236}">
                      <a16:creationId xmlns:a16="http://schemas.microsoft.com/office/drawing/2014/main" id="{BBB7BAC2-9D9F-4AF3-817B-86C0BA3D5360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26" name="타원 825">
                  <a:extLst>
                    <a:ext uri="{FF2B5EF4-FFF2-40B4-BE49-F238E27FC236}">
                      <a16:creationId xmlns:a16="http://schemas.microsoft.com/office/drawing/2014/main" id="{98FCD487-B4E6-4308-86A6-945DA158401C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27" name="타원 826">
                  <a:extLst>
                    <a:ext uri="{FF2B5EF4-FFF2-40B4-BE49-F238E27FC236}">
                      <a16:creationId xmlns:a16="http://schemas.microsoft.com/office/drawing/2014/main" id="{BABD6CB3-1492-46D3-B45C-A875588E0E05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730" name="그룹 729">
                <a:extLst>
                  <a:ext uri="{FF2B5EF4-FFF2-40B4-BE49-F238E27FC236}">
                    <a16:creationId xmlns:a16="http://schemas.microsoft.com/office/drawing/2014/main" id="{00259FA6-EABC-4C7F-89FD-B966E5F4ABF6}"/>
                  </a:ext>
                </a:extLst>
              </p:cNvPr>
              <p:cNvGrpSpPr/>
              <p:nvPr/>
            </p:nvGrpSpPr>
            <p:grpSpPr>
              <a:xfrm>
                <a:off x="3264950" y="579823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808" name="타원 807">
                  <a:extLst>
                    <a:ext uri="{FF2B5EF4-FFF2-40B4-BE49-F238E27FC236}">
                      <a16:creationId xmlns:a16="http://schemas.microsoft.com/office/drawing/2014/main" id="{66CC6F4C-D256-4F27-B9A6-FB8DF48E7E2F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09" name="타원 808">
                  <a:extLst>
                    <a:ext uri="{FF2B5EF4-FFF2-40B4-BE49-F238E27FC236}">
                      <a16:creationId xmlns:a16="http://schemas.microsoft.com/office/drawing/2014/main" id="{9E5A712A-73BF-481A-B566-8C9116DCE00E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10" name="타원 809">
                  <a:extLst>
                    <a:ext uri="{FF2B5EF4-FFF2-40B4-BE49-F238E27FC236}">
                      <a16:creationId xmlns:a16="http://schemas.microsoft.com/office/drawing/2014/main" id="{D5000429-2ECD-47C5-9FA7-394D5AC79F72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11" name="타원 810">
                  <a:extLst>
                    <a:ext uri="{FF2B5EF4-FFF2-40B4-BE49-F238E27FC236}">
                      <a16:creationId xmlns:a16="http://schemas.microsoft.com/office/drawing/2014/main" id="{C2B5C71D-B585-4405-9AC7-994D790D59AE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12" name="타원 811">
                  <a:extLst>
                    <a:ext uri="{FF2B5EF4-FFF2-40B4-BE49-F238E27FC236}">
                      <a16:creationId xmlns:a16="http://schemas.microsoft.com/office/drawing/2014/main" id="{B0B7CE44-CC69-4C69-97A7-87F96A8B9502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13" name="타원 812">
                  <a:extLst>
                    <a:ext uri="{FF2B5EF4-FFF2-40B4-BE49-F238E27FC236}">
                      <a16:creationId xmlns:a16="http://schemas.microsoft.com/office/drawing/2014/main" id="{A7B9B372-7605-408A-B651-C438F19C32EB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14" name="타원 813">
                  <a:extLst>
                    <a:ext uri="{FF2B5EF4-FFF2-40B4-BE49-F238E27FC236}">
                      <a16:creationId xmlns:a16="http://schemas.microsoft.com/office/drawing/2014/main" id="{BD6FF602-CEE3-44C3-BF9B-08E9AE61610A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15" name="타원 814">
                  <a:extLst>
                    <a:ext uri="{FF2B5EF4-FFF2-40B4-BE49-F238E27FC236}">
                      <a16:creationId xmlns:a16="http://schemas.microsoft.com/office/drawing/2014/main" id="{CEDFDE00-2264-44D5-95CA-2DCB70573C89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16" name="타원 815">
                  <a:extLst>
                    <a:ext uri="{FF2B5EF4-FFF2-40B4-BE49-F238E27FC236}">
                      <a16:creationId xmlns:a16="http://schemas.microsoft.com/office/drawing/2014/main" id="{9460A47C-C894-48A4-9E60-47033AEBB9AF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17" name="타원 816">
                  <a:extLst>
                    <a:ext uri="{FF2B5EF4-FFF2-40B4-BE49-F238E27FC236}">
                      <a16:creationId xmlns:a16="http://schemas.microsoft.com/office/drawing/2014/main" id="{A46C2727-9E74-4C19-AEB3-BF5D67105F74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731" name="그룹 730">
                <a:extLst>
                  <a:ext uri="{FF2B5EF4-FFF2-40B4-BE49-F238E27FC236}">
                    <a16:creationId xmlns:a16="http://schemas.microsoft.com/office/drawing/2014/main" id="{C1D8FC32-E096-44FA-961C-BDD6D7D49EDC}"/>
                  </a:ext>
                </a:extLst>
              </p:cNvPr>
              <p:cNvGrpSpPr/>
              <p:nvPr/>
            </p:nvGrpSpPr>
            <p:grpSpPr>
              <a:xfrm>
                <a:off x="3264950" y="603445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798" name="타원 797">
                  <a:extLst>
                    <a:ext uri="{FF2B5EF4-FFF2-40B4-BE49-F238E27FC236}">
                      <a16:creationId xmlns:a16="http://schemas.microsoft.com/office/drawing/2014/main" id="{B8ACDB2F-419E-4D18-8B3D-5C0117D93C9D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99" name="타원 798">
                  <a:extLst>
                    <a:ext uri="{FF2B5EF4-FFF2-40B4-BE49-F238E27FC236}">
                      <a16:creationId xmlns:a16="http://schemas.microsoft.com/office/drawing/2014/main" id="{400CA685-2F6A-406A-8FC8-6ADCB2054610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00" name="타원 799">
                  <a:extLst>
                    <a:ext uri="{FF2B5EF4-FFF2-40B4-BE49-F238E27FC236}">
                      <a16:creationId xmlns:a16="http://schemas.microsoft.com/office/drawing/2014/main" id="{BCAFBE22-836A-427F-90AB-158475327547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01" name="타원 800">
                  <a:extLst>
                    <a:ext uri="{FF2B5EF4-FFF2-40B4-BE49-F238E27FC236}">
                      <a16:creationId xmlns:a16="http://schemas.microsoft.com/office/drawing/2014/main" id="{E2DB3D21-FEA7-4C15-A6BE-4C9378BBC1F5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02" name="타원 801">
                  <a:extLst>
                    <a:ext uri="{FF2B5EF4-FFF2-40B4-BE49-F238E27FC236}">
                      <a16:creationId xmlns:a16="http://schemas.microsoft.com/office/drawing/2014/main" id="{7DC22379-4316-4992-A0C3-512214A11936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03" name="타원 802">
                  <a:extLst>
                    <a:ext uri="{FF2B5EF4-FFF2-40B4-BE49-F238E27FC236}">
                      <a16:creationId xmlns:a16="http://schemas.microsoft.com/office/drawing/2014/main" id="{F4D5512A-391A-4115-B1AA-C46108F757AC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04" name="타원 803">
                  <a:extLst>
                    <a:ext uri="{FF2B5EF4-FFF2-40B4-BE49-F238E27FC236}">
                      <a16:creationId xmlns:a16="http://schemas.microsoft.com/office/drawing/2014/main" id="{7F5AF0B6-291D-46E2-A4C8-4F7B33C7BC78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05" name="타원 804">
                  <a:extLst>
                    <a:ext uri="{FF2B5EF4-FFF2-40B4-BE49-F238E27FC236}">
                      <a16:creationId xmlns:a16="http://schemas.microsoft.com/office/drawing/2014/main" id="{1A7A48CE-EF5E-4501-9866-EA3966794872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06" name="타원 805">
                  <a:extLst>
                    <a:ext uri="{FF2B5EF4-FFF2-40B4-BE49-F238E27FC236}">
                      <a16:creationId xmlns:a16="http://schemas.microsoft.com/office/drawing/2014/main" id="{78EA4972-8FC7-473A-953E-86176E1923C1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07" name="타원 806">
                  <a:extLst>
                    <a:ext uri="{FF2B5EF4-FFF2-40B4-BE49-F238E27FC236}">
                      <a16:creationId xmlns:a16="http://schemas.microsoft.com/office/drawing/2014/main" id="{3B8E2852-CCE3-439A-8E5F-38EA5C8E09F5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732" name="그룹 731">
                <a:extLst>
                  <a:ext uri="{FF2B5EF4-FFF2-40B4-BE49-F238E27FC236}">
                    <a16:creationId xmlns:a16="http://schemas.microsoft.com/office/drawing/2014/main" id="{CDC91F6F-E063-46C3-8398-C8BE70D65CAF}"/>
                  </a:ext>
                </a:extLst>
              </p:cNvPr>
              <p:cNvGrpSpPr/>
              <p:nvPr/>
            </p:nvGrpSpPr>
            <p:grpSpPr>
              <a:xfrm>
                <a:off x="801150" y="626559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788" name="타원 787">
                  <a:extLst>
                    <a:ext uri="{FF2B5EF4-FFF2-40B4-BE49-F238E27FC236}">
                      <a16:creationId xmlns:a16="http://schemas.microsoft.com/office/drawing/2014/main" id="{5031CF49-F9B5-496F-90C8-D446363F0312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89" name="타원 788">
                  <a:extLst>
                    <a:ext uri="{FF2B5EF4-FFF2-40B4-BE49-F238E27FC236}">
                      <a16:creationId xmlns:a16="http://schemas.microsoft.com/office/drawing/2014/main" id="{8294CB36-AA1E-4F2A-8CDC-343F7B022045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90" name="타원 789">
                  <a:extLst>
                    <a:ext uri="{FF2B5EF4-FFF2-40B4-BE49-F238E27FC236}">
                      <a16:creationId xmlns:a16="http://schemas.microsoft.com/office/drawing/2014/main" id="{B9C0A51F-17AC-4D9E-A26C-C1CF4891A2CA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91" name="타원 790">
                  <a:extLst>
                    <a:ext uri="{FF2B5EF4-FFF2-40B4-BE49-F238E27FC236}">
                      <a16:creationId xmlns:a16="http://schemas.microsoft.com/office/drawing/2014/main" id="{323EA7A5-CD64-4E24-BE2B-226A2A270860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92" name="타원 791">
                  <a:extLst>
                    <a:ext uri="{FF2B5EF4-FFF2-40B4-BE49-F238E27FC236}">
                      <a16:creationId xmlns:a16="http://schemas.microsoft.com/office/drawing/2014/main" id="{1562F9D3-6782-4935-A005-BE349EF605A2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93" name="타원 792">
                  <a:extLst>
                    <a:ext uri="{FF2B5EF4-FFF2-40B4-BE49-F238E27FC236}">
                      <a16:creationId xmlns:a16="http://schemas.microsoft.com/office/drawing/2014/main" id="{1F5AD6BD-E897-4908-93F1-CF293B761387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94" name="타원 793">
                  <a:extLst>
                    <a:ext uri="{FF2B5EF4-FFF2-40B4-BE49-F238E27FC236}">
                      <a16:creationId xmlns:a16="http://schemas.microsoft.com/office/drawing/2014/main" id="{D0548B16-E44A-409E-A53F-92F29C95AFF8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95" name="타원 794">
                  <a:extLst>
                    <a:ext uri="{FF2B5EF4-FFF2-40B4-BE49-F238E27FC236}">
                      <a16:creationId xmlns:a16="http://schemas.microsoft.com/office/drawing/2014/main" id="{24D7D0AE-E70B-44B3-A050-B0D1F1761F8E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96" name="타원 795">
                  <a:extLst>
                    <a:ext uri="{FF2B5EF4-FFF2-40B4-BE49-F238E27FC236}">
                      <a16:creationId xmlns:a16="http://schemas.microsoft.com/office/drawing/2014/main" id="{50649143-424D-4B05-B8EC-7E214B573668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97" name="타원 796">
                  <a:extLst>
                    <a:ext uri="{FF2B5EF4-FFF2-40B4-BE49-F238E27FC236}">
                      <a16:creationId xmlns:a16="http://schemas.microsoft.com/office/drawing/2014/main" id="{6CAAB65A-4EC5-46AD-AB85-C5AB3778E694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733" name="그룹 732">
                <a:extLst>
                  <a:ext uri="{FF2B5EF4-FFF2-40B4-BE49-F238E27FC236}">
                    <a16:creationId xmlns:a16="http://schemas.microsoft.com/office/drawing/2014/main" id="{B4079690-BAF8-42D2-B155-DF6D5718A782}"/>
                  </a:ext>
                </a:extLst>
              </p:cNvPr>
              <p:cNvGrpSpPr/>
              <p:nvPr/>
            </p:nvGrpSpPr>
            <p:grpSpPr>
              <a:xfrm>
                <a:off x="801150" y="650181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778" name="타원 777">
                  <a:extLst>
                    <a:ext uri="{FF2B5EF4-FFF2-40B4-BE49-F238E27FC236}">
                      <a16:creationId xmlns:a16="http://schemas.microsoft.com/office/drawing/2014/main" id="{4DB7B082-520E-4C42-A522-B1CEAEFBABEC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79" name="타원 778">
                  <a:extLst>
                    <a:ext uri="{FF2B5EF4-FFF2-40B4-BE49-F238E27FC236}">
                      <a16:creationId xmlns:a16="http://schemas.microsoft.com/office/drawing/2014/main" id="{F46D966E-EB11-436B-B8E3-1B92CB4DB5E2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80" name="타원 779">
                  <a:extLst>
                    <a:ext uri="{FF2B5EF4-FFF2-40B4-BE49-F238E27FC236}">
                      <a16:creationId xmlns:a16="http://schemas.microsoft.com/office/drawing/2014/main" id="{51DF3298-8F19-43F8-8967-01F6A9A60115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81" name="타원 780">
                  <a:extLst>
                    <a:ext uri="{FF2B5EF4-FFF2-40B4-BE49-F238E27FC236}">
                      <a16:creationId xmlns:a16="http://schemas.microsoft.com/office/drawing/2014/main" id="{8F2474C6-75AE-456C-9DF5-06D167A77038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82" name="타원 781">
                  <a:extLst>
                    <a:ext uri="{FF2B5EF4-FFF2-40B4-BE49-F238E27FC236}">
                      <a16:creationId xmlns:a16="http://schemas.microsoft.com/office/drawing/2014/main" id="{0BB99C64-D952-4E64-8761-871B80ABEA1E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83" name="타원 782">
                  <a:extLst>
                    <a:ext uri="{FF2B5EF4-FFF2-40B4-BE49-F238E27FC236}">
                      <a16:creationId xmlns:a16="http://schemas.microsoft.com/office/drawing/2014/main" id="{3468476C-6790-4637-BA94-60F334CAF304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84" name="타원 783">
                  <a:extLst>
                    <a:ext uri="{FF2B5EF4-FFF2-40B4-BE49-F238E27FC236}">
                      <a16:creationId xmlns:a16="http://schemas.microsoft.com/office/drawing/2014/main" id="{5B870064-6E40-433B-8E89-7C0E53CEF733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85" name="타원 784">
                  <a:extLst>
                    <a:ext uri="{FF2B5EF4-FFF2-40B4-BE49-F238E27FC236}">
                      <a16:creationId xmlns:a16="http://schemas.microsoft.com/office/drawing/2014/main" id="{9EC194C5-3B89-4667-B5B7-44A07293E20F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86" name="타원 785">
                  <a:extLst>
                    <a:ext uri="{FF2B5EF4-FFF2-40B4-BE49-F238E27FC236}">
                      <a16:creationId xmlns:a16="http://schemas.microsoft.com/office/drawing/2014/main" id="{3104E9AE-2BFD-4EC1-B266-9BB0B9259071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87" name="타원 786">
                  <a:extLst>
                    <a:ext uri="{FF2B5EF4-FFF2-40B4-BE49-F238E27FC236}">
                      <a16:creationId xmlns:a16="http://schemas.microsoft.com/office/drawing/2014/main" id="{C8279B5B-A7F8-4678-934B-32B9DED2A3FE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734" name="그룹 733">
                <a:extLst>
                  <a:ext uri="{FF2B5EF4-FFF2-40B4-BE49-F238E27FC236}">
                    <a16:creationId xmlns:a16="http://schemas.microsoft.com/office/drawing/2014/main" id="{DB169B36-99F6-47BD-9A15-9074272603B9}"/>
                  </a:ext>
                </a:extLst>
              </p:cNvPr>
              <p:cNvGrpSpPr/>
              <p:nvPr/>
            </p:nvGrpSpPr>
            <p:grpSpPr>
              <a:xfrm>
                <a:off x="801150" y="673803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768" name="타원 767">
                  <a:extLst>
                    <a:ext uri="{FF2B5EF4-FFF2-40B4-BE49-F238E27FC236}">
                      <a16:creationId xmlns:a16="http://schemas.microsoft.com/office/drawing/2014/main" id="{98F3EED2-CC82-4920-B348-5ABD0CA2F168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69" name="타원 768">
                  <a:extLst>
                    <a:ext uri="{FF2B5EF4-FFF2-40B4-BE49-F238E27FC236}">
                      <a16:creationId xmlns:a16="http://schemas.microsoft.com/office/drawing/2014/main" id="{EB3E055B-69E6-4A08-9E98-FC070152F8C6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70" name="타원 769">
                  <a:extLst>
                    <a:ext uri="{FF2B5EF4-FFF2-40B4-BE49-F238E27FC236}">
                      <a16:creationId xmlns:a16="http://schemas.microsoft.com/office/drawing/2014/main" id="{7EF4F589-A177-4012-B9FE-09FFE1F32DF4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71" name="타원 770">
                  <a:extLst>
                    <a:ext uri="{FF2B5EF4-FFF2-40B4-BE49-F238E27FC236}">
                      <a16:creationId xmlns:a16="http://schemas.microsoft.com/office/drawing/2014/main" id="{ACCA9ED3-9318-48BF-86D6-CE053FC93152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72" name="타원 771">
                  <a:extLst>
                    <a:ext uri="{FF2B5EF4-FFF2-40B4-BE49-F238E27FC236}">
                      <a16:creationId xmlns:a16="http://schemas.microsoft.com/office/drawing/2014/main" id="{03CBBD5F-C060-45A4-9B8B-7C456BD4E42A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73" name="타원 772">
                  <a:extLst>
                    <a:ext uri="{FF2B5EF4-FFF2-40B4-BE49-F238E27FC236}">
                      <a16:creationId xmlns:a16="http://schemas.microsoft.com/office/drawing/2014/main" id="{BE162595-59A8-4C48-B8E5-CE6D5DEA3A50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74" name="타원 773">
                  <a:extLst>
                    <a:ext uri="{FF2B5EF4-FFF2-40B4-BE49-F238E27FC236}">
                      <a16:creationId xmlns:a16="http://schemas.microsoft.com/office/drawing/2014/main" id="{A78A72A1-AD08-430F-89A7-C9FA50C005B0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75" name="타원 774">
                  <a:extLst>
                    <a:ext uri="{FF2B5EF4-FFF2-40B4-BE49-F238E27FC236}">
                      <a16:creationId xmlns:a16="http://schemas.microsoft.com/office/drawing/2014/main" id="{5F2FA09B-BFF3-4C32-B697-BFBF65D0F222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76" name="타원 775">
                  <a:extLst>
                    <a:ext uri="{FF2B5EF4-FFF2-40B4-BE49-F238E27FC236}">
                      <a16:creationId xmlns:a16="http://schemas.microsoft.com/office/drawing/2014/main" id="{AF0E4162-27D2-446F-B0C8-29B840C3CD6E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77" name="타원 776">
                  <a:extLst>
                    <a:ext uri="{FF2B5EF4-FFF2-40B4-BE49-F238E27FC236}">
                      <a16:creationId xmlns:a16="http://schemas.microsoft.com/office/drawing/2014/main" id="{E04B21A4-A8FB-40BB-A74D-B73DA762E3CC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735" name="그룹 734">
                <a:extLst>
                  <a:ext uri="{FF2B5EF4-FFF2-40B4-BE49-F238E27FC236}">
                    <a16:creationId xmlns:a16="http://schemas.microsoft.com/office/drawing/2014/main" id="{A061E254-4B1F-4AB3-8725-9FB571613632}"/>
                  </a:ext>
                </a:extLst>
              </p:cNvPr>
              <p:cNvGrpSpPr/>
              <p:nvPr/>
            </p:nvGrpSpPr>
            <p:grpSpPr>
              <a:xfrm>
                <a:off x="3264950" y="626559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758" name="타원 757">
                  <a:extLst>
                    <a:ext uri="{FF2B5EF4-FFF2-40B4-BE49-F238E27FC236}">
                      <a16:creationId xmlns:a16="http://schemas.microsoft.com/office/drawing/2014/main" id="{E04606F2-53E6-4147-801A-72BDDD6101E8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59" name="타원 758">
                  <a:extLst>
                    <a:ext uri="{FF2B5EF4-FFF2-40B4-BE49-F238E27FC236}">
                      <a16:creationId xmlns:a16="http://schemas.microsoft.com/office/drawing/2014/main" id="{20447432-0391-4200-A89C-A41637567EA9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60" name="타원 759">
                  <a:extLst>
                    <a:ext uri="{FF2B5EF4-FFF2-40B4-BE49-F238E27FC236}">
                      <a16:creationId xmlns:a16="http://schemas.microsoft.com/office/drawing/2014/main" id="{49B45F5A-486C-49FC-980E-EFCDF6C16FE3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61" name="타원 760">
                  <a:extLst>
                    <a:ext uri="{FF2B5EF4-FFF2-40B4-BE49-F238E27FC236}">
                      <a16:creationId xmlns:a16="http://schemas.microsoft.com/office/drawing/2014/main" id="{14326C90-9948-4956-AABA-01F20F84A808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62" name="타원 761">
                  <a:extLst>
                    <a:ext uri="{FF2B5EF4-FFF2-40B4-BE49-F238E27FC236}">
                      <a16:creationId xmlns:a16="http://schemas.microsoft.com/office/drawing/2014/main" id="{C3C6BC17-1C97-43B5-AA97-33D536228DC5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63" name="타원 762">
                  <a:extLst>
                    <a:ext uri="{FF2B5EF4-FFF2-40B4-BE49-F238E27FC236}">
                      <a16:creationId xmlns:a16="http://schemas.microsoft.com/office/drawing/2014/main" id="{C22C9191-5945-473D-ADA4-4518A8F1E769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64" name="타원 763">
                  <a:extLst>
                    <a:ext uri="{FF2B5EF4-FFF2-40B4-BE49-F238E27FC236}">
                      <a16:creationId xmlns:a16="http://schemas.microsoft.com/office/drawing/2014/main" id="{59FA2A8E-900C-44E1-B2A1-97DC592EB00A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65" name="타원 764">
                  <a:extLst>
                    <a:ext uri="{FF2B5EF4-FFF2-40B4-BE49-F238E27FC236}">
                      <a16:creationId xmlns:a16="http://schemas.microsoft.com/office/drawing/2014/main" id="{F58D5E9C-FAB6-47FB-A328-69DBAE3C3200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66" name="타원 765">
                  <a:extLst>
                    <a:ext uri="{FF2B5EF4-FFF2-40B4-BE49-F238E27FC236}">
                      <a16:creationId xmlns:a16="http://schemas.microsoft.com/office/drawing/2014/main" id="{B1314D45-1A90-417A-85EF-E7F8FF569842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67" name="타원 766">
                  <a:extLst>
                    <a:ext uri="{FF2B5EF4-FFF2-40B4-BE49-F238E27FC236}">
                      <a16:creationId xmlns:a16="http://schemas.microsoft.com/office/drawing/2014/main" id="{CB0C862F-3450-45F8-B548-745C7581ED01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736" name="그룹 735">
                <a:extLst>
                  <a:ext uri="{FF2B5EF4-FFF2-40B4-BE49-F238E27FC236}">
                    <a16:creationId xmlns:a16="http://schemas.microsoft.com/office/drawing/2014/main" id="{FC3F8A6E-1337-4BA7-A4F5-42B3B62FE4E3}"/>
                  </a:ext>
                </a:extLst>
              </p:cNvPr>
              <p:cNvGrpSpPr/>
              <p:nvPr/>
            </p:nvGrpSpPr>
            <p:grpSpPr>
              <a:xfrm>
                <a:off x="3264950" y="650181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748" name="타원 747">
                  <a:extLst>
                    <a:ext uri="{FF2B5EF4-FFF2-40B4-BE49-F238E27FC236}">
                      <a16:creationId xmlns:a16="http://schemas.microsoft.com/office/drawing/2014/main" id="{443D9D7A-9E5A-44BA-8D93-637752C5A111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49" name="타원 748">
                  <a:extLst>
                    <a:ext uri="{FF2B5EF4-FFF2-40B4-BE49-F238E27FC236}">
                      <a16:creationId xmlns:a16="http://schemas.microsoft.com/office/drawing/2014/main" id="{22085338-290C-44E3-9732-837E21B0F7F3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50" name="타원 749">
                  <a:extLst>
                    <a:ext uri="{FF2B5EF4-FFF2-40B4-BE49-F238E27FC236}">
                      <a16:creationId xmlns:a16="http://schemas.microsoft.com/office/drawing/2014/main" id="{A6D4D517-3FA5-4A4A-907E-31EFFB00A344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51" name="타원 750">
                  <a:extLst>
                    <a:ext uri="{FF2B5EF4-FFF2-40B4-BE49-F238E27FC236}">
                      <a16:creationId xmlns:a16="http://schemas.microsoft.com/office/drawing/2014/main" id="{E2656990-6D26-42F4-8C4E-3977B63A23B4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52" name="타원 751">
                  <a:extLst>
                    <a:ext uri="{FF2B5EF4-FFF2-40B4-BE49-F238E27FC236}">
                      <a16:creationId xmlns:a16="http://schemas.microsoft.com/office/drawing/2014/main" id="{0CC07169-E55D-497A-92DF-57A82F99B4D4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53" name="타원 752">
                  <a:extLst>
                    <a:ext uri="{FF2B5EF4-FFF2-40B4-BE49-F238E27FC236}">
                      <a16:creationId xmlns:a16="http://schemas.microsoft.com/office/drawing/2014/main" id="{B9DA9A71-A4FE-4D4F-AB7B-C7D0ED6D35DF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54" name="타원 753">
                  <a:extLst>
                    <a:ext uri="{FF2B5EF4-FFF2-40B4-BE49-F238E27FC236}">
                      <a16:creationId xmlns:a16="http://schemas.microsoft.com/office/drawing/2014/main" id="{C59183B1-D380-4F09-AF60-95AA85EBBF1F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55" name="타원 754">
                  <a:extLst>
                    <a:ext uri="{FF2B5EF4-FFF2-40B4-BE49-F238E27FC236}">
                      <a16:creationId xmlns:a16="http://schemas.microsoft.com/office/drawing/2014/main" id="{E276706B-29B1-46EC-934B-CFCE6947F18E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56" name="타원 755">
                  <a:extLst>
                    <a:ext uri="{FF2B5EF4-FFF2-40B4-BE49-F238E27FC236}">
                      <a16:creationId xmlns:a16="http://schemas.microsoft.com/office/drawing/2014/main" id="{ABA9E58E-9128-4C97-A1D5-FDCD07EC42D0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57" name="타원 756">
                  <a:extLst>
                    <a:ext uri="{FF2B5EF4-FFF2-40B4-BE49-F238E27FC236}">
                      <a16:creationId xmlns:a16="http://schemas.microsoft.com/office/drawing/2014/main" id="{F1BCC810-E266-4214-91EA-B1D2C81BF3C0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737" name="그룹 736">
                <a:extLst>
                  <a:ext uri="{FF2B5EF4-FFF2-40B4-BE49-F238E27FC236}">
                    <a16:creationId xmlns:a16="http://schemas.microsoft.com/office/drawing/2014/main" id="{9BBEB2F5-66DB-4B66-ACE2-3F533A08B771}"/>
                  </a:ext>
                </a:extLst>
              </p:cNvPr>
              <p:cNvGrpSpPr/>
              <p:nvPr/>
            </p:nvGrpSpPr>
            <p:grpSpPr>
              <a:xfrm>
                <a:off x="3264950" y="673803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738" name="타원 737">
                  <a:extLst>
                    <a:ext uri="{FF2B5EF4-FFF2-40B4-BE49-F238E27FC236}">
                      <a16:creationId xmlns:a16="http://schemas.microsoft.com/office/drawing/2014/main" id="{476236C8-921F-4359-A48D-F660BEF6DD80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39" name="타원 738">
                  <a:extLst>
                    <a:ext uri="{FF2B5EF4-FFF2-40B4-BE49-F238E27FC236}">
                      <a16:creationId xmlns:a16="http://schemas.microsoft.com/office/drawing/2014/main" id="{632B8A8A-8991-44B5-9BD9-F4507BA82CA2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40" name="타원 739">
                  <a:extLst>
                    <a:ext uri="{FF2B5EF4-FFF2-40B4-BE49-F238E27FC236}">
                      <a16:creationId xmlns:a16="http://schemas.microsoft.com/office/drawing/2014/main" id="{4664724D-A17C-4391-9D53-946111596B89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41" name="타원 740">
                  <a:extLst>
                    <a:ext uri="{FF2B5EF4-FFF2-40B4-BE49-F238E27FC236}">
                      <a16:creationId xmlns:a16="http://schemas.microsoft.com/office/drawing/2014/main" id="{8C8B2D11-F757-4FD8-9D65-3043531CEFC3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42" name="타원 741">
                  <a:extLst>
                    <a:ext uri="{FF2B5EF4-FFF2-40B4-BE49-F238E27FC236}">
                      <a16:creationId xmlns:a16="http://schemas.microsoft.com/office/drawing/2014/main" id="{77A5C376-DFC1-46B7-A7F7-147970F305F9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43" name="타원 742">
                  <a:extLst>
                    <a:ext uri="{FF2B5EF4-FFF2-40B4-BE49-F238E27FC236}">
                      <a16:creationId xmlns:a16="http://schemas.microsoft.com/office/drawing/2014/main" id="{5D59F08B-7723-43D4-9DF0-C659641A4616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44" name="타원 743">
                  <a:extLst>
                    <a:ext uri="{FF2B5EF4-FFF2-40B4-BE49-F238E27FC236}">
                      <a16:creationId xmlns:a16="http://schemas.microsoft.com/office/drawing/2014/main" id="{9D4247BE-74F2-4497-809F-B7B34B6AEC2E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45" name="타원 744">
                  <a:extLst>
                    <a:ext uri="{FF2B5EF4-FFF2-40B4-BE49-F238E27FC236}">
                      <a16:creationId xmlns:a16="http://schemas.microsoft.com/office/drawing/2014/main" id="{8F5B7E43-B580-4A82-8CC0-B32AD5828D27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46" name="타원 745">
                  <a:extLst>
                    <a:ext uri="{FF2B5EF4-FFF2-40B4-BE49-F238E27FC236}">
                      <a16:creationId xmlns:a16="http://schemas.microsoft.com/office/drawing/2014/main" id="{F985846B-42D9-405E-8B27-8F6B268EBE0E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47" name="타원 746">
                  <a:extLst>
                    <a:ext uri="{FF2B5EF4-FFF2-40B4-BE49-F238E27FC236}">
                      <a16:creationId xmlns:a16="http://schemas.microsoft.com/office/drawing/2014/main" id="{39198649-97EE-427A-9789-66C46F869124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</p:grpSp>
        <p:grpSp>
          <p:nvGrpSpPr>
            <p:cNvPr id="878" name="그룹 877">
              <a:extLst>
                <a:ext uri="{FF2B5EF4-FFF2-40B4-BE49-F238E27FC236}">
                  <a16:creationId xmlns:a16="http://schemas.microsoft.com/office/drawing/2014/main" id="{19161E20-F163-44E1-B24D-72C3739ACB30}"/>
                </a:ext>
              </a:extLst>
            </p:cNvPr>
            <p:cNvGrpSpPr/>
            <p:nvPr/>
          </p:nvGrpSpPr>
          <p:grpSpPr>
            <a:xfrm>
              <a:off x="9644253" y="5657034"/>
              <a:ext cx="2484118" cy="1130241"/>
              <a:chOff x="9644253" y="4469231"/>
              <a:chExt cx="2484118" cy="1130241"/>
            </a:xfrm>
            <a:grpFill/>
          </p:grpSpPr>
          <p:sp>
            <p:nvSpPr>
              <p:cNvPr id="879" name="타원 878">
                <a:extLst>
                  <a:ext uri="{FF2B5EF4-FFF2-40B4-BE49-F238E27FC236}">
                    <a16:creationId xmlns:a16="http://schemas.microsoft.com/office/drawing/2014/main" id="{7E425266-D7D0-4341-B09D-330FB57B1777}"/>
                  </a:ext>
                </a:extLst>
              </p:cNvPr>
              <p:cNvSpPr/>
              <p:nvPr/>
            </p:nvSpPr>
            <p:spPr>
              <a:xfrm>
                <a:off x="10939711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80" name="타원 879">
                <a:extLst>
                  <a:ext uri="{FF2B5EF4-FFF2-40B4-BE49-F238E27FC236}">
                    <a16:creationId xmlns:a16="http://schemas.microsoft.com/office/drawing/2014/main" id="{0F398C51-BAB9-4A80-856E-ACBE14F6D5F5}"/>
                  </a:ext>
                </a:extLst>
              </p:cNvPr>
              <p:cNvSpPr/>
              <p:nvPr/>
            </p:nvSpPr>
            <p:spPr>
              <a:xfrm>
                <a:off x="11124777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81" name="타원 880">
                <a:extLst>
                  <a:ext uri="{FF2B5EF4-FFF2-40B4-BE49-F238E27FC236}">
                    <a16:creationId xmlns:a16="http://schemas.microsoft.com/office/drawing/2014/main" id="{6C10B1C1-1BC4-4B0A-9EE0-F13CB5A97DC2}"/>
                  </a:ext>
                </a:extLst>
              </p:cNvPr>
              <p:cNvSpPr/>
              <p:nvPr/>
            </p:nvSpPr>
            <p:spPr>
              <a:xfrm>
                <a:off x="11309845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82" name="타원 881">
                <a:extLst>
                  <a:ext uri="{FF2B5EF4-FFF2-40B4-BE49-F238E27FC236}">
                    <a16:creationId xmlns:a16="http://schemas.microsoft.com/office/drawing/2014/main" id="{CCF47DFA-8B6F-4970-8876-446A3DD20A43}"/>
                  </a:ext>
                </a:extLst>
              </p:cNvPr>
              <p:cNvSpPr/>
              <p:nvPr/>
            </p:nvSpPr>
            <p:spPr>
              <a:xfrm>
                <a:off x="10754646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83" name="타원 882">
                <a:extLst>
                  <a:ext uri="{FF2B5EF4-FFF2-40B4-BE49-F238E27FC236}">
                    <a16:creationId xmlns:a16="http://schemas.microsoft.com/office/drawing/2014/main" id="{B4CC6089-6872-4CA3-A346-2969476B41EF}"/>
                  </a:ext>
                </a:extLst>
              </p:cNvPr>
              <p:cNvSpPr/>
              <p:nvPr/>
            </p:nvSpPr>
            <p:spPr>
              <a:xfrm>
                <a:off x="10569580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84" name="타원 883">
                <a:extLst>
                  <a:ext uri="{FF2B5EF4-FFF2-40B4-BE49-F238E27FC236}">
                    <a16:creationId xmlns:a16="http://schemas.microsoft.com/office/drawing/2014/main" id="{2DF2B99A-F3C4-479F-9F6A-73B56E080DEB}"/>
                  </a:ext>
                </a:extLst>
              </p:cNvPr>
              <p:cNvSpPr/>
              <p:nvPr/>
            </p:nvSpPr>
            <p:spPr>
              <a:xfrm>
                <a:off x="10014384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85" name="타원 884">
                <a:extLst>
                  <a:ext uri="{FF2B5EF4-FFF2-40B4-BE49-F238E27FC236}">
                    <a16:creationId xmlns:a16="http://schemas.microsoft.com/office/drawing/2014/main" id="{C35B12F5-65B5-4573-82F2-D106A42DDF0A}"/>
                  </a:ext>
                </a:extLst>
              </p:cNvPr>
              <p:cNvSpPr/>
              <p:nvPr/>
            </p:nvSpPr>
            <p:spPr>
              <a:xfrm>
                <a:off x="10199449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86" name="타원 885">
                <a:extLst>
                  <a:ext uri="{FF2B5EF4-FFF2-40B4-BE49-F238E27FC236}">
                    <a16:creationId xmlns:a16="http://schemas.microsoft.com/office/drawing/2014/main" id="{3B7A65AC-D5A6-4C6C-A490-D43EA4ABF561}"/>
                  </a:ext>
                </a:extLst>
              </p:cNvPr>
              <p:cNvSpPr/>
              <p:nvPr/>
            </p:nvSpPr>
            <p:spPr>
              <a:xfrm>
                <a:off x="10384515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87" name="타원 886">
                <a:extLst>
                  <a:ext uri="{FF2B5EF4-FFF2-40B4-BE49-F238E27FC236}">
                    <a16:creationId xmlns:a16="http://schemas.microsoft.com/office/drawing/2014/main" id="{E38C9689-44AB-40C0-9364-DA1A2CD083C8}"/>
                  </a:ext>
                </a:extLst>
              </p:cNvPr>
              <p:cNvSpPr/>
              <p:nvPr/>
            </p:nvSpPr>
            <p:spPr>
              <a:xfrm>
                <a:off x="9829318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88" name="타원 887">
                <a:extLst>
                  <a:ext uri="{FF2B5EF4-FFF2-40B4-BE49-F238E27FC236}">
                    <a16:creationId xmlns:a16="http://schemas.microsoft.com/office/drawing/2014/main" id="{35C8497D-183E-4D2A-8FE3-39287777D1EC}"/>
                  </a:ext>
                </a:extLst>
              </p:cNvPr>
              <p:cNvSpPr/>
              <p:nvPr/>
            </p:nvSpPr>
            <p:spPr>
              <a:xfrm>
                <a:off x="9644253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89" name="타원 888">
                <a:extLst>
                  <a:ext uri="{FF2B5EF4-FFF2-40B4-BE49-F238E27FC236}">
                    <a16:creationId xmlns:a16="http://schemas.microsoft.com/office/drawing/2014/main" id="{4CD223B6-E7F8-49E9-B312-83C04D0F5B53}"/>
                  </a:ext>
                </a:extLst>
              </p:cNvPr>
              <p:cNvSpPr/>
              <p:nvPr/>
            </p:nvSpPr>
            <p:spPr>
              <a:xfrm>
                <a:off x="10939711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90" name="타원 889">
                <a:extLst>
                  <a:ext uri="{FF2B5EF4-FFF2-40B4-BE49-F238E27FC236}">
                    <a16:creationId xmlns:a16="http://schemas.microsoft.com/office/drawing/2014/main" id="{EC8A7F8D-A6A6-42F4-99B2-B6313EEB4F28}"/>
                  </a:ext>
                </a:extLst>
              </p:cNvPr>
              <p:cNvSpPr/>
              <p:nvPr/>
            </p:nvSpPr>
            <p:spPr>
              <a:xfrm>
                <a:off x="11124777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91" name="타원 890">
                <a:extLst>
                  <a:ext uri="{FF2B5EF4-FFF2-40B4-BE49-F238E27FC236}">
                    <a16:creationId xmlns:a16="http://schemas.microsoft.com/office/drawing/2014/main" id="{C986BF5A-4679-4A17-9E81-DA76F0C99F07}"/>
                  </a:ext>
                </a:extLst>
              </p:cNvPr>
              <p:cNvSpPr/>
              <p:nvPr/>
            </p:nvSpPr>
            <p:spPr>
              <a:xfrm>
                <a:off x="11309845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92" name="타원 891">
                <a:extLst>
                  <a:ext uri="{FF2B5EF4-FFF2-40B4-BE49-F238E27FC236}">
                    <a16:creationId xmlns:a16="http://schemas.microsoft.com/office/drawing/2014/main" id="{ED627FC5-2F0E-4CEB-A9FF-A174EEA153B0}"/>
                  </a:ext>
                </a:extLst>
              </p:cNvPr>
              <p:cNvSpPr/>
              <p:nvPr/>
            </p:nvSpPr>
            <p:spPr>
              <a:xfrm>
                <a:off x="10754646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93" name="타원 892">
                <a:extLst>
                  <a:ext uri="{FF2B5EF4-FFF2-40B4-BE49-F238E27FC236}">
                    <a16:creationId xmlns:a16="http://schemas.microsoft.com/office/drawing/2014/main" id="{0691BB6C-31CA-416D-BBD5-D55AAA354E73}"/>
                  </a:ext>
                </a:extLst>
              </p:cNvPr>
              <p:cNvSpPr/>
              <p:nvPr/>
            </p:nvSpPr>
            <p:spPr>
              <a:xfrm>
                <a:off x="10569580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94" name="타원 893">
                <a:extLst>
                  <a:ext uri="{FF2B5EF4-FFF2-40B4-BE49-F238E27FC236}">
                    <a16:creationId xmlns:a16="http://schemas.microsoft.com/office/drawing/2014/main" id="{CCAA4B65-95B4-4236-83CD-A01AD423A415}"/>
                  </a:ext>
                </a:extLst>
              </p:cNvPr>
              <p:cNvSpPr/>
              <p:nvPr/>
            </p:nvSpPr>
            <p:spPr>
              <a:xfrm>
                <a:off x="10014384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95" name="타원 894">
                <a:extLst>
                  <a:ext uri="{FF2B5EF4-FFF2-40B4-BE49-F238E27FC236}">
                    <a16:creationId xmlns:a16="http://schemas.microsoft.com/office/drawing/2014/main" id="{B89FE074-0566-4091-AA3B-03316AA0953D}"/>
                  </a:ext>
                </a:extLst>
              </p:cNvPr>
              <p:cNvSpPr/>
              <p:nvPr/>
            </p:nvSpPr>
            <p:spPr>
              <a:xfrm>
                <a:off x="10199449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96" name="타원 895">
                <a:extLst>
                  <a:ext uri="{FF2B5EF4-FFF2-40B4-BE49-F238E27FC236}">
                    <a16:creationId xmlns:a16="http://schemas.microsoft.com/office/drawing/2014/main" id="{52AEA563-2255-425D-A0FD-4D3407DF2AA0}"/>
                  </a:ext>
                </a:extLst>
              </p:cNvPr>
              <p:cNvSpPr/>
              <p:nvPr/>
            </p:nvSpPr>
            <p:spPr>
              <a:xfrm>
                <a:off x="10384515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97" name="타원 896">
                <a:extLst>
                  <a:ext uri="{FF2B5EF4-FFF2-40B4-BE49-F238E27FC236}">
                    <a16:creationId xmlns:a16="http://schemas.microsoft.com/office/drawing/2014/main" id="{93271A80-0159-4F0F-B278-FB16825C7F26}"/>
                  </a:ext>
                </a:extLst>
              </p:cNvPr>
              <p:cNvSpPr/>
              <p:nvPr/>
            </p:nvSpPr>
            <p:spPr>
              <a:xfrm>
                <a:off x="9829318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98" name="타원 897">
                <a:extLst>
                  <a:ext uri="{FF2B5EF4-FFF2-40B4-BE49-F238E27FC236}">
                    <a16:creationId xmlns:a16="http://schemas.microsoft.com/office/drawing/2014/main" id="{90F4E23E-4916-4106-B6A2-E527ADA03C5B}"/>
                  </a:ext>
                </a:extLst>
              </p:cNvPr>
              <p:cNvSpPr/>
              <p:nvPr/>
            </p:nvSpPr>
            <p:spPr>
              <a:xfrm>
                <a:off x="9644253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99" name="타원 898">
                <a:extLst>
                  <a:ext uri="{FF2B5EF4-FFF2-40B4-BE49-F238E27FC236}">
                    <a16:creationId xmlns:a16="http://schemas.microsoft.com/office/drawing/2014/main" id="{A47C27A5-D5B8-4778-9E25-131EC7E0F782}"/>
                  </a:ext>
                </a:extLst>
              </p:cNvPr>
              <p:cNvSpPr/>
              <p:nvPr/>
            </p:nvSpPr>
            <p:spPr>
              <a:xfrm>
                <a:off x="10939711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00" name="타원 899">
                <a:extLst>
                  <a:ext uri="{FF2B5EF4-FFF2-40B4-BE49-F238E27FC236}">
                    <a16:creationId xmlns:a16="http://schemas.microsoft.com/office/drawing/2014/main" id="{EE6ECF27-1A05-4653-BC0C-2075E6DC4D7C}"/>
                  </a:ext>
                </a:extLst>
              </p:cNvPr>
              <p:cNvSpPr/>
              <p:nvPr/>
            </p:nvSpPr>
            <p:spPr>
              <a:xfrm>
                <a:off x="11124777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01" name="타원 900">
                <a:extLst>
                  <a:ext uri="{FF2B5EF4-FFF2-40B4-BE49-F238E27FC236}">
                    <a16:creationId xmlns:a16="http://schemas.microsoft.com/office/drawing/2014/main" id="{898E54A7-3B56-4747-AEC9-2DF6C3B1F767}"/>
                  </a:ext>
                </a:extLst>
              </p:cNvPr>
              <p:cNvSpPr/>
              <p:nvPr/>
            </p:nvSpPr>
            <p:spPr>
              <a:xfrm>
                <a:off x="11309845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02" name="타원 901">
                <a:extLst>
                  <a:ext uri="{FF2B5EF4-FFF2-40B4-BE49-F238E27FC236}">
                    <a16:creationId xmlns:a16="http://schemas.microsoft.com/office/drawing/2014/main" id="{FF35830A-FF9F-4351-8A7C-4AD326E02D05}"/>
                  </a:ext>
                </a:extLst>
              </p:cNvPr>
              <p:cNvSpPr/>
              <p:nvPr/>
            </p:nvSpPr>
            <p:spPr>
              <a:xfrm>
                <a:off x="10754646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03" name="타원 902">
                <a:extLst>
                  <a:ext uri="{FF2B5EF4-FFF2-40B4-BE49-F238E27FC236}">
                    <a16:creationId xmlns:a16="http://schemas.microsoft.com/office/drawing/2014/main" id="{662B0C84-86DE-4116-A3DB-256E2C0C6BC9}"/>
                  </a:ext>
                </a:extLst>
              </p:cNvPr>
              <p:cNvSpPr/>
              <p:nvPr/>
            </p:nvSpPr>
            <p:spPr>
              <a:xfrm>
                <a:off x="10569580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04" name="타원 903">
                <a:extLst>
                  <a:ext uri="{FF2B5EF4-FFF2-40B4-BE49-F238E27FC236}">
                    <a16:creationId xmlns:a16="http://schemas.microsoft.com/office/drawing/2014/main" id="{89EB8559-55BB-42EE-A945-B67DE106CEE5}"/>
                  </a:ext>
                </a:extLst>
              </p:cNvPr>
              <p:cNvSpPr/>
              <p:nvPr/>
            </p:nvSpPr>
            <p:spPr>
              <a:xfrm>
                <a:off x="10014384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05" name="타원 904">
                <a:extLst>
                  <a:ext uri="{FF2B5EF4-FFF2-40B4-BE49-F238E27FC236}">
                    <a16:creationId xmlns:a16="http://schemas.microsoft.com/office/drawing/2014/main" id="{F7BE1BCE-F05B-45F8-8967-1F2F5E10D319}"/>
                  </a:ext>
                </a:extLst>
              </p:cNvPr>
              <p:cNvSpPr/>
              <p:nvPr/>
            </p:nvSpPr>
            <p:spPr>
              <a:xfrm>
                <a:off x="10199449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06" name="타원 905">
                <a:extLst>
                  <a:ext uri="{FF2B5EF4-FFF2-40B4-BE49-F238E27FC236}">
                    <a16:creationId xmlns:a16="http://schemas.microsoft.com/office/drawing/2014/main" id="{42764DC7-C496-44E5-B22E-98FC2F3D0732}"/>
                  </a:ext>
                </a:extLst>
              </p:cNvPr>
              <p:cNvSpPr/>
              <p:nvPr/>
            </p:nvSpPr>
            <p:spPr>
              <a:xfrm>
                <a:off x="10384515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07" name="타원 906">
                <a:extLst>
                  <a:ext uri="{FF2B5EF4-FFF2-40B4-BE49-F238E27FC236}">
                    <a16:creationId xmlns:a16="http://schemas.microsoft.com/office/drawing/2014/main" id="{4FBB91B6-28A7-48BC-B1B1-E4508873AD12}"/>
                  </a:ext>
                </a:extLst>
              </p:cNvPr>
              <p:cNvSpPr/>
              <p:nvPr/>
            </p:nvSpPr>
            <p:spPr>
              <a:xfrm>
                <a:off x="9829318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08" name="타원 907">
                <a:extLst>
                  <a:ext uri="{FF2B5EF4-FFF2-40B4-BE49-F238E27FC236}">
                    <a16:creationId xmlns:a16="http://schemas.microsoft.com/office/drawing/2014/main" id="{8863400B-EADE-49C3-A3AE-ECE34A62102D}"/>
                  </a:ext>
                </a:extLst>
              </p:cNvPr>
              <p:cNvSpPr/>
              <p:nvPr/>
            </p:nvSpPr>
            <p:spPr>
              <a:xfrm>
                <a:off x="9644253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09" name="타원 908">
                <a:extLst>
                  <a:ext uri="{FF2B5EF4-FFF2-40B4-BE49-F238E27FC236}">
                    <a16:creationId xmlns:a16="http://schemas.microsoft.com/office/drawing/2014/main" id="{7FEBCB01-68B4-4D3E-92D2-AF46154D492B}"/>
                  </a:ext>
                </a:extLst>
              </p:cNvPr>
              <p:cNvSpPr/>
              <p:nvPr/>
            </p:nvSpPr>
            <p:spPr>
              <a:xfrm>
                <a:off x="10939711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10" name="타원 909">
                <a:extLst>
                  <a:ext uri="{FF2B5EF4-FFF2-40B4-BE49-F238E27FC236}">
                    <a16:creationId xmlns:a16="http://schemas.microsoft.com/office/drawing/2014/main" id="{35E49EFC-378E-43F2-B839-07DFC8ACCBA6}"/>
                  </a:ext>
                </a:extLst>
              </p:cNvPr>
              <p:cNvSpPr/>
              <p:nvPr/>
            </p:nvSpPr>
            <p:spPr>
              <a:xfrm>
                <a:off x="11124777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11" name="타원 910">
                <a:extLst>
                  <a:ext uri="{FF2B5EF4-FFF2-40B4-BE49-F238E27FC236}">
                    <a16:creationId xmlns:a16="http://schemas.microsoft.com/office/drawing/2014/main" id="{1A2B8734-EE6B-4A2B-AD6D-2CCC70B252A3}"/>
                  </a:ext>
                </a:extLst>
              </p:cNvPr>
              <p:cNvSpPr/>
              <p:nvPr/>
            </p:nvSpPr>
            <p:spPr>
              <a:xfrm>
                <a:off x="11309845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12" name="타원 911">
                <a:extLst>
                  <a:ext uri="{FF2B5EF4-FFF2-40B4-BE49-F238E27FC236}">
                    <a16:creationId xmlns:a16="http://schemas.microsoft.com/office/drawing/2014/main" id="{33204025-4CDB-41ED-ADDC-A8621EDC8AC9}"/>
                  </a:ext>
                </a:extLst>
              </p:cNvPr>
              <p:cNvSpPr/>
              <p:nvPr/>
            </p:nvSpPr>
            <p:spPr>
              <a:xfrm>
                <a:off x="10754646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13" name="타원 912">
                <a:extLst>
                  <a:ext uri="{FF2B5EF4-FFF2-40B4-BE49-F238E27FC236}">
                    <a16:creationId xmlns:a16="http://schemas.microsoft.com/office/drawing/2014/main" id="{3355BD0A-DDBD-4A94-A339-A095ACD3F811}"/>
                  </a:ext>
                </a:extLst>
              </p:cNvPr>
              <p:cNvSpPr/>
              <p:nvPr/>
            </p:nvSpPr>
            <p:spPr>
              <a:xfrm>
                <a:off x="10569580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14" name="타원 913">
                <a:extLst>
                  <a:ext uri="{FF2B5EF4-FFF2-40B4-BE49-F238E27FC236}">
                    <a16:creationId xmlns:a16="http://schemas.microsoft.com/office/drawing/2014/main" id="{32485368-E97F-4CDE-8DF6-C9E545C79E04}"/>
                  </a:ext>
                </a:extLst>
              </p:cNvPr>
              <p:cNvSpPr/>
              <p:nvPr/>
            </p:nvSpPr>
            <p:spPr>
              <a:xfrm>
                <a:off x="10014384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15" name="타원 914">
                <a:extLst>
                  <a:ext uri="{FF2B5EF4-FFF2-40B4-BE49-F238E27FC236}">
                    <a16:creationId xmlns:a16="http://schemas.microsoft.com/office/drawing/2014/main" id="{2D9C6012-CE50-4B51-9EB8-8509E4948203}"/>
                  </a:ext>
                </a:extLst>
              </p:cNvPr>
              <p:cNvSpPr/>
              <p:nvPr/>
            </p:nvSpPr>
            <p:spPr>
              <a:xfrm>
                <a:off x="10199449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16" name="타원 915">
                <a:extLst>
                  <a:ext uri="{FF2B5EF4-FFF2-40B4-BE49-F238E27FC236}">
                    <a16:creationId xmlns:a16="http://schemas.microsoft.com/office/drawing/2014/main" id="{2E0778E5-C74F-4083-83B7-59DDE70AB550}"/>
                  </a:ext>
                </a:extLst>
              </p:cNvPr>
              <p:cNvSpPr/>
              <p:nvPr/>
            </p:nvSpPr>
            <p:spPr>
              <a:xfrm>
                <a:off x="10384515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17" name="타원 916">
                <a:extLst>
                  <a:ext uri="{FF2B5EF4-FFF2-40B4-BE49-F238E27FC236}">
                    <a16:creationId xmlns:a16="http://schemas.microsoft.com/office/drawing/2014/main" id="{3F9C8095-A729-447B-9949-EF156E730D7D}"/>
                  </a:ext>
                </a:extLst>
              </p:cNvPr>
              <p:cNvSpPr/>
              <p:nvPr/>
            </p:nvSpPr>
            <p:spPr>
              <a:xfrm>
                <a:off x="9829318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18" name="타원 917">
                <a:extLst>
                  <a:ext uri="{FF2B5EF4-FFF2-40B4-BE49-F238E27FC236}">
                    <a16:creationId xmlns:a16="http://schemas.microsoft.com/office/drawing/2014/main" id="{C4D5427C-DF75-4E04-BE7A-4F34113B571F}"/>
                  </a:ext>
                </a:extLst>
              </p:cNvPr>
              <p:cNvSpPr/>
              <p:nvPr/>
            </p:nvSpPr>
            <p:spPr>
              <a:xfrm>
                <a:off x="9644253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19" name="타원 918">
                <a:extLst>
                  <a:ext uri="{FF2B5EF4-FFF2-40B4-BE49-F238E27FC236}">
                    <a16:creationId xmlns:a16="http://schemas.microsoft.com/office/drawing/2014/main" id="{2A0800BE-B9FF-4952-98AB-9917DBC8F145}"/>
                  </a:ext>
                </a:extLst>
              </p:cNvPr>
              <p:cNvSpPr/>
              <p:nvPr/>
            </p:nvSpPr>
            <p:spPr>
              <a:xfrm>
                <a:off x="11885692" y="4469232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20" name="타원 919">
                <a:extLst>
                  <a:ext uri="{FF2B5EF4-FFF2-40B4-BE49-F238E27FC236}">
                    <a16:creationId xmlns:a16="http://schemas.microsoft.com/office/drawing/2014/main" id="{B88DFA50-A450-4898-913C-1775FC38B00C}"/>
                  </a:ext>
                </a:extLst>
              </p:cNvPr>
              <p:cNvSpPr/>
              <p:nvPr/>
            </p:nvSpPr>
            <p:spPr>
              <a:xfrm>
                <a:off x="12070757" y="4469232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21" name="타원 920">
                <a:extLst>
                  <a:ext uri="{FF2B5EF4-FFF2-40B4-BE49-F238E27FC236}">
                    <a16:creationId xmlns:a16="http://schemas.microsoft.com/office/drawing/2014/main" id="{67632BA8-96A6-466F-9D80-0B1464B40B7C}"/>
                  </a:ext>
                </a:extLst>
              </p:cNvPr>
              <p:cNvSpPr/>
              <p:nvPr/>
            </p:nvSpPr>
            <p:spPr>
              <a:xfrm>
                <a:off x="11700626" y="4469232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22" name="타원 921">
                <a:extLst>
                  <a:ext uri="{FF2B5EF4-FFF2-40B4-BE49-F238E27FC236}">
                    <a16:creationId xmlns:a16="http://schemas.microsoft.com/office/drawing/2014/main" id="{ADEDE8BB-C185-4D36-BD3F-230AA7C8B012}"/>
                  </a:ext>
                </a:extLst>
              </p:cNvPr>
              <p:cNvSpPr/>
              <p:nvPr/>
            </p:nvSpPr>
            <p:spPr>
              <a:xfrm>
                <a:off x="11515561" y="4469232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23" name="타원 922">
                <a:extLst>
                  <a:ext uri="{FF2B5EF4-FFF2-40B4-BE49-F238E27FC236}">
                    <a16:creationId xmlns:a16="http://schemas.microsoft.com/office/drawing/2014/main" id="{2277C447-5887-4D46-B124-A5DE1E9CDC36}"/>
                  </a:ext>
                </a:extLst>
              </p:cNvPr>
              <p:cNvSpPr/>
              <p:nvPr/>
            </p:nvSpPr>
            <p:spPr>
              <a:xfrm>
                <a:off x="11885692" y="46486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24" name="타원 923">
                <a:extLst>
                  <a:ext uri="{FF2B5EF4-FFF2-40B4-BE49-F238E27FC236}">
                    <a16:creationId xmlns:a16="http://schemas.microsoft.com/office/drawing/2014/main" id="{27BEB64E-2EE1-4917-AC81-68FF66D8D12D}"/>
                  </a:ext>
                </a:extLst>
              </p:cNvPr>
              <p:cNvSpPr/>
              <p:nvPr/>
            </p:nvSpPr>
            <p:spPr>
              <a:xfrm>
                <a:off x="12070757" y="46486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25" name="타원 924">
                <a:extLst>
                  <a:ext uri="{FF2B5EF4-FFF2-40B4-BE49-F238E27FC236}">
                    <a16:creationId xmlns:a16="http://schemas.microsoft.com/office/drawing/2014/main" id="{B5745DFD-E49C-4ACC-83AD-7AB4FCF90322}"/>
                  </a:ext>
                </a:extLst>
              </p:cNvPr>
              <p:cNvSpPr/>
              <p:nvPr/>
            </p:nvSpPr>
            <p:spPr>
              <a:xfrm>
                <a:off x="11700626" y="46486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26" name="타원 925">
                <a:extLst>
                  <a:ext uri="{FF2B5EF4-FFF2-40B4-BE49-F238E27FC236}">
                    <a16:creationId xmlns:a16="http://schemas.microsoft.com/office/drawing/2014/main" id="{8F332AD3-2758-4665-B98C-7E9494D5D0D8}"/>
                  </a:ext>
                </a:extLst>
              </p:cNvPr>
              <p:cNvSpPr/>
              <p:nvPr/>
            </p:nvSpPr>
            <p:spPr>
              <a:xfrm>
                <a:off x="11515561" y="46486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27" name="타원 926">
                <a:extLst>
                  <a:ext uri="{FF2B5EF4-FFF2-40B4-BE49-F238E27FC236}">
                    <a16:creationId xmlns:a16="http://schemas.microsoft.com/office/drawing/2014/main" id="{F96AFC11-6564-4681-92CC-6F009F5BF1C2}"/>
                  </a:ext>
                </a:extLst>
              </p:cNvPr>
              <p:cNvSpPr/>
              <p:nvPr/>
            </p:nvSpPr>
            <p:spPr>
              <a:xfrm>
                <a:off x="11885692" y="4828057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28" name="타원 927">
                <a:extLst>
                  <a:ext uri="{FF2B5EF4-FFF2-40B4-BE49-F238E27FC236}">
                    <a16:creationId xmlns:a16="http://schemas.microsoft.com/office/drawing/2014/main" id="{52EE97A6-3151-4A37-A008-AB9042CFA613}"/>
                  </a:ext>
                </a:extLst>
              </p:cNvPr>
              <p:cNvSpPr/>
              <p:nvPr/>
            </p:nvSpPr>
            <p:spPr>
              <a:xfrm>
                <a:off x="12070757" y="4828057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29" name="타원 928">
                <a:extLst>
                  <a:ext uri="{FF2B5EF4-FFF2-40B4-BE49-F238E27FC236}">
                    <a16:creationId xmlns:a16="http://schemas.microsoft.com/office/drawing/2014/main" id="{33EC228B-5666-4E81-9597-D3A49E9D86AE}"/>
                  </a:ext>
                </a:extLst>
              </p:cNvPr>
              <p:cNvSpPr/>
              <p:nvPr/>
            </p:nvSpPr>
            <p:spPr>
              <a:xfrm>
                <a:off x="11700626" y="4828057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30" name="타원 929">
                <a:extLst>
                  <a:ext uri="{FF2B5EF4-FFF2-40B4-BE49-F238E27FC236}">
                    <a16:creationId xmlns:a16="http://schemas.microsoft.com/office/drawing/2014/main" id="{363FC4DE-EE26-4AB5-8E9C-E8748D9993DE}"/>
                  </a:ext>
                </a:extLst>
              </p:cNvPr>
              <p:cNvSpPr/>
              <p:nvPr/>
            </p:nvSpPr>
            <p:spPr>
              <a:xfrm>
                <a:off x="11515561" y="4828057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31" name="타원 930">
                <a:extLst>
                  <a:ext uri="{FF2B5EF4-FFF2-40B4-BE49-F238E27FC236}">
                    <a16:creationId xmlns:a16="http://schemas.microsoft.com/office/drawing/2014/main" id="{1482CCB9-9BB5-4839-9228-F4EF7E37E040}"/>
                  </a:ext>
                </a:extLst>
              </p:cNvPr>
              <p:cNvSpPr/>
              <p:nvPr/>
            </p:nvSpPr>
            <p:spPr>
              <a:xfrm>
                <a:off x="11885692" y="500747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32" name="타원 931">
                <a:extLst>
                  <a:ext uri="{FF2B5EF4-FFF2-40B4-BE49-F238E27FC236}">
                    <a16:creationId xmlns:a16="http://schemas.microsoft.com/office/drawing/2014/main" id="{0D994D76-9A95-4E7F-BE69-F221ABD8F24D}"/>
                  </a:ext>
                </a:extLst>
              </p:cNvPr>
              <p:cNvSpPr/>
              <p:nvPr/>
            </p:nvSpPr>
            <p:spPr>
              <a:xfrm>
                <a:off x="12070757" y="500747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33" name="타원 932">
                <a:extLst>
                  <a:ext uri="{FF2B5EF4-FFF2-40B4-BE49-F238E27FC236}">
                    <a16:creationId xmlns:a16="http://schemas.microsoft.com/office/drawing/2014/main" id="{75E46989-7683-451D-B948-B0E4DA4BEC1B}"/>
                  </a:ext>
                </a:extLst>
              </p:cNvPr>
              <p:cNvSpPr/>
              <p:nvPr/>
            </p:nvSpPr>
            <p:spPr>
              <a:xfrm>
                <a:off x="11700626" y="500747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34" name="타원 933">
                <a:extLst>
                  <a:ext uri="{FF2B5EF4-FFF2-40B4-BE49-F238E27FC236}">
                    <a16:creationId xmlns:a16="http://schemas.microsoft.com/office/drawing/2014/main" id="{4CAAD798-ACEC-493E-8B3E-A46A976E2262}"/>
                  </a:ext>
                </a:extLst>
              </p:cNvPr>
              <p:cNvSpPr/>
              <p:nvPr/>
            </p:nvSpPr>
            <p:spPr>
              <a:xfrm>
                <a:off x="11515561" y="500747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35" name="타원 934">
                <a:extLst>
                  <a:ext uri="{FF2B5EF4-FFF2-40B4-BE49-F238E27FC236}">
                    <a16:creationId xmlns:a16="http://schemas.microsoft.com/office/drawing/2014/main" id="{7BFF2FB7-0D25-4BDB-BEA9-C13C47C43BE3}"/>
                  </a:ext>
                </a:extLst>
              </p:cNvPr>
              <p:cNvSpPr/>
              <p:nvPr/>
            </p:nvSpPr>
            <p:spPr>
              <a:xfrm>
                <a:off x="10939711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36" name="타원 935">
                <a:extLst>
                  <a:ext uri="{FF2B5EF4-FFF2-40B4-BE49-F238E27FC236}">
                    <a16:creationId xmlns:a16="http://schemas.microsoft.com/office/drawing/2014/main" id="{9962C866-9472-42D4-85BC-3E52C24F144D}"/>
                  </a:ext>
                </a:extLst>
              </p:cNvPr>
              <p:cNvSpPr/>
              <p:nvPr/>
            </p:nvSpPr>
            <p:spPr>
              <a:xfrm>
                <a:off x="11124777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37" name="타원 936">
                <a:extLst>
                  <a:ext uri="{FF2B5EF4-FFF2-40B4-BE49-F238E27FC236}">
                    <a16:creationId xmlns:a16="http://schemas.microsoft.com/office/drawing/2014/main" id="{E14F5C65-CCA6-4816-BFBB-776B920ABAA0}"/>
                  </a:ext>
                </a:extLst>
              </p:cNvPr>
              <p:cNvSpPr/>
              <p:nvPr/>
            </p:nvSpPr>
            <p:spPr>
              <a:xfrm>
                <a:off x="11309845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38" name="타원 937">
                <a:extLst>
                  <a:ext uri="{FF2B5EF4-FFF2-40B4-BE49-F238E27FC236}">
                    <a16:creationId xmlns:a16="http://schemas.microsoft.com/office/drawing/2014/main" id="{FA881434-3BA7-4C22-937E-0A882E7E6D44}"/>
                  </a:ext>
                </a:extLst>
              </p:cNvPr>
              <p:cNvSpPr/>
              <p:nvPr/>
            </p:nvSpPr>
            <p:spPr>
              <a:xfrm>
                <a:off x="10754646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39" name="타원 938">
                <a:extLst>
                  <a:ext uri="{FF2B5EF4-FFF2-40B4-BE49-F238E27FC236}">
                    <a16:creationId xmlns:a16="http://schemas.microsoft.com/office/drawing/2014/main" id="{B0D0EAFB-CC81-4A63-B67F-857273246990}"/>
                  </a:ext>
                </a:extLst>
              </p:cNvPr>
              <p:cNvSpPr/>
              <p:nvPr/>
            </p:nvSpPr>
            <p:spPr>
              <a:xfrm>
                <a:off x="10569580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40" name="타원 939">
                <a:extLst>
                  <a:ext uri="{FF2B5EF4-FFF2-40B4-BE49-F238E27FC236}">
                    <a16:creationId xmlns:a16="http://schemas.microsoft.com/office/drawing/2014/main" id="{2116FF94-04AD-40EC-A29D-2796EDE39A83}"/>
                  </a:ext>
                </a:extLst>
              </p:cNvPr>
              <p:cNvSpPr/>
              <p:nvPr/>
            </p:nvSpPr>
            <p:spPr>
              <a:xfrm>
                <a:off x="10014384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41" name="타원 940">
                <a:extLst>
                  <a:ext uri="{FF2B5EF4-FFF2-40B4-BE49-F238E27FC236}">
                    <a16:creationId xmlns:a16="http://schemas.microsoft.com/office/drawing/2014/main" id="{88AA3082-BE54-4BEA-831E-9594CF652188}"/>
                  </a:ext>
                </a:extLst>
              </p:cNvPr>
              <p:cNvSpPr/>
              <p:nvPr/>
            </p:nvSpPr>
            <p:spPr>
              <a:xfrm>
                <a:off x="10199449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42" name="타원 941">
                <a:extLst>
                  <a:ext uri="{FF2B5EF4-FFF2-40B4-BE49-F238E27FC236}">
                    <a16:creationId xmlns:a16="http://schemas.microsoft.com/office/drawing/2014/main" id="{D140162B-93AB-4B9F-9F94-B06DC170CF2D}"/>
                  </a:ext>
                </a:extLst>
              </p:cNvPr>
              <p:cNvSpPr/>
              <p:nvPr/>
            </p:nvSpPr>
            <p:spPr>
              <a:xfrm>
                <a:off x="10384515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43" name="타원 942">
                <a:extLst>
                  <a:ext uri="{FF2B5EF4-FFF2-40B4-BE49-F238E27FC236}">
                    <a16:creationId xmlns:a16="http://schemas.microsoft.com/office/drawing/2014/main" id="{DFB9751B-43A8-44D7-BEB8-C084CDD84FCC}"/>
                  </a:ext>
                </a:extLst>
              </p:cNvPr>
              <p:cNvSpPr/>
              <p:nvPr/>
            </p:nvSpPr>
            <p:spPr>
              <a:xfrm>
                <a:off x="9829318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44" name="타원 943">
                <a:extLst>
                  <a:ext uri="{FF2B5EF4-FFF2-40B4-BE49-F238E27FC236}">
                    <a16:creationId xmlns:a16="http://schemas.microsoft.com/office/drawing/2014/main" id="{4644543D-6137-4159-A23C-7D2CD55B07D6}"/>
                  </a:ext>
                </a:extLst>
              </p:cNvPr>
              <p:cNvSpPr/>
              <p:nvPr/>
            </p:nvSpPr>
            <p:spPr>
              <a:xfrm>
                <a:off x="9644253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45" name="타원 944">
                <a:extLst>
                  <a:ext uri="{FF2B5EF4-FFF2-40B4-BE49-F238E27FC236}">
                    <a16:creationId xmlns:a16="http://schemas.microsoft.com/office/drawing/2014/main" id="{9AE6873D-2FAB-4BB1-8EC4-2CC32BF140B2}"/>
                  </a:ext>
                </a:extLst>
              </p:cNvPr>
              <p:cNvSpPr/>
              <p:nvPr/>
            </p:nvSpPr>
            <p:spPr>
              <a:xfrm>
                <a:off x="10939711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46" name="타원 945">
                <a:extLst>
                  <a:ext uri="{FF2B5EF4-FFF2-40B4-BE49-F238E27FC236}">
                    <a16:creationId xmlns:a16="http://schemas.microsoft.com/office/drawing/2014/main" id="{F6FF5BD7-8FF9-4A6F-B7E2-D7CA8E515C75}"/>
                  </a:ext>
                </a:extLst>
              </p:cNvPr>
              <p:cNvSpPr/>
              <p:nvPr/>
            </p:nvSpPr>
            <p:spPr>
              <a:xfrm>
                <a:off x="11124777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47" name="타원 946">
                <a:extLst>
                  <a:ext uri="{FF2B5EF4-FFF2-40B4-BE49-F238E27FC236}">
                    <a16:creationId xmlns:a16="http://schemas.microsoft.com/office/drawing/2014/main" id="{038E33B9-37C9-4154-8587-B83BC427CA24}"/>
                  </a:ext>
                </a:extLst>
              </p:cNvPr>
              <p:cNvSpPr/>
              <p:nvPr/>
            </p:nvSpPr>
            <p:spPr>
              <a:xfrm>
                <a:off x="11309845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48" name="타원 947">
                <a:extLst>
                  <a:ext uri="{FF2B5EF4-FFF2-40B4-BE49-F238E27FC236}">
                    <a16:creationId xmlns:a16="http://schemas.microsoft.com/office/drawing/2014/main" id="{253096AA-CB36-4026-82D6-3CA8611AF6EC}"/>
                  </a:ext>
                </a:extLst>
              </p:cNvPr>
              <p:cNvSpPr/>
              <p:nvPr/>
            </p:nvSpPr>
            <p:spPr>
              <a:xfrm>
                <a:off x="10754646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49" name="타원 948">
                <a:extLst>
                  <a:ext uri="{FF2B5EF4-FFF2-40B4-BE49-F238E27FC236}">
                    <a16:creationId xmlns:a16="http://schemas.microsoft.com/office/drawing/2014/main" id="{62499B4D-11CC-4353-AEEF-9C2DE0A5552C}"/>
                  </a:ext>
                </a:extLst>
              </p:cNvPr>
              <p:cNvSpPr/>
              <p:nvPr/>
            </p:nvSpPr>
            <p:spPr>
              <a:xfrm>
                <a:off x="10569580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50" name="타원 949">
                <a:extLst>
                  <a:ext uri="{FF2B5EF4-FFF2-40B4-BE49-F238E27FC236}">
                    <a16:creationId xmlns:a16="http://schemas.microsoft.com/office/drawing/2014/main" id="{4A79D209-1FFB-4684-9240-C6417EEDBB3B}"/>
                  </a:ext>
                </a:extLst>
              </p:cNvPr>
              <p:cNvSpPr/>
              <p:nvPr/>
            </p:nvSpPr>
            <p:spPr>
              <a:xfrm>
                <a:off x="10014384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51" name="타원 950">
                <a:extLst>
                  <a:ext uri="{FF2B5EF4-FFF2-40B4-BE49-F238E27FC236}">
                    <a16:creationId xmlns:a16="http://schemas.microsoft.com/office/drawing/2014/main" id="{BA930675-2CBA-405E-89BF-7D2A4432B3E4}"/>
                  </a:ext>
                </a:extLst>
              </p:cNvPr>
              <p:cNvSpPr/>
              <p:nvPr/>
            </p:nvSpPr>
            <p:spPr>
              <a:xfrm>
                <a:off x="10199449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52" name="타원 951">
                <a:extLst>
                  <a:ext uri="{FF2B5EF4-FFF2-40B4-BE49-F238E27FC236}">
                    <a16:creationId xmlns:a16="http://schemas.microsoft.com/office/drawing/2014/main" id="{33A34E15-58B3-46DA-926E-E95096263F0C}"/>
                  </a:ext>
                </a:extLst>
              </p:cNvPr>
              <p:cNvSpPr/>
              <p:nvPr/>
            </p:nvSpPr>
            <p:spPr>
              <a:xfrm>
                <a:off x="10384515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53" name="타원 952">
                <a:extLst>
                  <a:ext uri="{FF2B5EF4-FFF2-40B4-BE49-F238E27FC236}">
                    <a16:creationId xmlns:a16="http://schemas.microsoft.com/office/drawing/2014/main" id="{24F1BF80-31BF-442A-8F1F-75164BDD33F5}"/>
                  </a:ext>
                </a:extLst>
              </p:cNvPr>
              <p:cNvSpPr/>
              <p:nvPr/>
            </p:nvSpPr>
            <p:spPr>
              <a:xfrm>
                <a:off x="9829318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54" name="타원 953">
                <a:extLst>
                  <a:ext uri="{FF2B5EF4-FFF2-40B4-BE49-F238E27FC236}">
                    <a16:creationId xmlns:a16="http://schemas.microsoft.com/office/drawing/2014/main" id="{70C6039C-E896-4E87-86E5-7F6E65215803}"/>
                  </a:ext>
                </a:extLst>
              </p:cNvPr>
              <p:cNvSpPr/>
              <p:nvPr/>
            </p:nvSpPr>
            <p:spPr>
              <a:xfrm>
                <a:off x="9644253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55" name="타원 954">
                <a:extLst>
                  <a:ext uri="{FF2B5EF4-FFF2-40B4-BE49-F238E27FC236}">
                    <a16:creationId xmlns:a16="http://schemas.microsoft.com/office/drawing/2014/main" id="{BA3ECA14-8D06-40F1-87E1-53FCA02F4285}"/>
                  </a:ext>
                </a:extLst>
              </p:cNvPr>
              <p:cNvSpPr/>
              <p:nvPr/>
            </p:nvSpPr>
            <p:spPr>
              <a:xfrm>
                <a:off x="10939711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56" name="타원 955">
                <a:extLst>
                  <a:ext uri="{FF2B5EF4-FFF2-40B4-BE49-F238E27FC236}">
                    <a16:creationId xmlns:a16="http://schemas.microsoft.com/office/drawing/2014/main" id="{92FDFCC8-C820-46D6-8E31-D970479922A6}"/>
                  </a:ext>
                </a:extLst>
              </p:cNvPr>
              <p:cNvSpPr/>
              <p:nvPr/>
            </p:nvSpPr>
            <p:spPr>
              <a:xfrm>
                <a:off x="11124777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57" name="타원 956">
                <a:extLst>
                  <a:ext uri="{FF2B5EF4-FFF2-40B4-BE49-F238E27FC236}">
                    <a16:creationId xmlns:a16="http://schemas.microsoft.com/office/drawing/2014/main" id="{F2E7D01C-7B35-43C8-82A8-1F183E8F1E54}"/>
                  </a:ext>
                </a:extLst>
              </p:cNvPr>
              <p:cNvSpPr/>
              <p:nvPr/>
            </p:nvSpPr>
            <p:spPr>
              <a:xfrm>
                <a:off x="11309845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58" name="타원 957">
                <a:extLst>
                  <a:ext uri="{FF2B5EF4-FFF2-40B4-BE49-F238E27FC236}">
                    <a16:creationId xmlns:a16="http://schemas.microsoft.com/office/drawing/2014/main" id="{C73AB016-4EBA-4935-AACC-29EA2B3C19BC}"/>
                  </a:ext>
                </a:extLst>
              </p:cNvPr>
              <p:cNvSpPr/>
              <p:nvPr/>
            </p:nvSpPr>
            <p:spPr>
              <a:xfrm>
                <a:off x="10754646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59" name="타원 958">
                <a:extLst>
                  <a:ext uri="{FF2B5EF4-FFF2-40B4-BE49-F238E27FC236}">
                    <a16:creationId xmlns:a16="http://schemas.microsoft.com/office/drawing/2014/main" id="{A9A391C2-F4EA-41E4-9148-025C2E882E7D}"/>
                  </a:ext>
                </a:extLst>
              </p:cNvPr>
              <p:cNvSpPr/>
              <p:nvPr/>
            </p:nvSpPr>
            <p:spPr>
              <a:xfrm>
                <a:off x="10569580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60" name="타원 959">
                <a:extLst>
                  <a:ext uri="{FF2B5EF4-FFF2-40B4-BE49-F238E27FC236}">
                    <a16:creationId xmlns:a16="http://schemas.microsoft.com/office/drawing/2014/main" id="{BD7352E2-CF6C-41BF-8646-8D4C7355425D}"/>
                  </a:ext>
                </a:extLst>
              </p:cNvPr>
              <p:cNvSpPr/>
              <p:nvPr/>
            </p:nvSpPr>
            <p:spPr>
              <a:xfrm>
                <a:off x="10014384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61" name="타원 960">
                <a:extLst>
                  <a:ext uri="{FF2B5EF4-FFF2-40B4-BE49-F238E27FC236}">
                    <a16:creationId xmlns:a16="http://schemas.microsoft.com/office/drawing/2014/main" id="{D1AE1CDA-D775-47B3-A737-DF6E99111D26}"/>
                  </a:ext>
                </a:extLst>
              </p:cNvPr>
              <p:cNvSpPr/>
              <p:nvPr/>
            </p:nvSpPr>
            <p:spPr>
              <a:xfrm>
                <a:off x="10199449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62" name="타원 961">
                <a:extLst>
                  <a:ext uri="{FF2B5EF4-FFF2-40B4-BE49-F238E27FC236}">
                    <a16:creationId xmlns:a16="http://schemas.microsoft.com/office/drawing/2014/main" id="{5B439D26-6568-41AE-A751-F25727FE3DDC}"/>
                  </a:ext>
                </a:extLst>
              </p:cNvPr>
              <p:cNvSpPr/>
              <p:nvPr/>
            </p:nvSpPr>
            <p:spPr>
              <a:xfrm>
                <a:off x="10384515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63" name="타원 962">
                <a:extLst>
                  <a:ext uri="{FF2B5EF4-FFF2-40B4-BE49-F238E27FC236}">
                    <a16:creationId xmlns:a16="http://schemas.microsoft.com/office/drawing/2014/main" id="{8DBA4A46-F29F-41F9-ACEA-C4E5AD3A73B8}"/>
                  </a:ext>
                </a:extLst>
              </p:cNvPr>
              <p:cNvSpPr/>
              <p:nvPr/>
            </p:nvSpPr>
            <p:spPr>
              <a:xfrm>
                <a:off x="9829318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64" name="타원 963">
                <a:extLst>
                  <a:ext uri="{FF2B5EF4-FFF2-40B4-BE49-F238E27FC236}">
                    <a16:creationId xmlns:a16="http://schemas.microsoft.com/office/drawing/2014/main" id="{3A558587-8FC9-4E3F-BAC0-6705AD98031E}"/>
                  </a:ext>
                </a:extLst>
              </p:cNvPr>
              <p:cNvSpPr/>
              <p:nvPr/>
            </p:nvSpPr>
            <p:spPr>
              <a:xfrm>
                <a:off x="9644253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65" name="타원 964">
                <a:extLst>
                  <a:ext uri="{FF2B5EF4-FFF2-40B4-BE49-F238E27FC236}">
                    <a16:creationId xmlns:a16="http://schemas.microsoft.com/office/drawing/2014/main" id="{44B7F965-8761-4FB4-8BEB-AA5F758E88A8}"/>
                  </a:ext>
                </a:extLst>
              </p:cNvPr>
              <p:cNvSpPr/>
              <p:nvPr/>
            </p:nvSpPr>
            <p:spPr>
              <a:xfrm>
                <a:off x="11885692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66" name="타원 965">
                <a:extLst>
                  <a:ext uri="{FF2B5EF4-FFF2-40B4-BE49-F238E27FC236}">
                    <a16:creationId xmlns:a16="http://schemas.microsoft.com/office/drawing/2014/main" id="{86637315-D497-4382-B862-59D126219157}"/>
                  </a:ext>
                </a:extLst>
              </p:cNvPr>
              <p:cNvSpPr/>
              <p:nvPr/>
            </p:nvSpPr>
            <p:spPr>
              <a:xfrm>
                <a:off x="12070757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67" name="타원 966">
                <a:extLst>
                  <a:ext uri="{FF2B5EF4-FFF2-40B4-BE49-F238E27FC236}">
                    <a16:creationId xmlns:a16="http://schemas.microsoft.com/office/drawing/2014/main" id="{A07A55DF-58E3-4837-836B-3BA3AEC89C2B}"/>
                  </a:ext>
                </a:extLst>
              </p:cNvPr>
              <p:cNvSpPr/>
              <p:nvPr/>
            </p:nvSpPr>
            <p:spPr>
              <a:xfrm>
                <a:off x="11700626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68" name="타원 967">
                <a:extLst>
                  <a:ext uri="{FF2B5EF4-FFF2-40B4-BE49-F238E27FC236}">
                    <a16:creationId xmlns:a16="http://schemas.microsoft.com/office/drawing/2014/main" id="{497AC611-761E-40D0-AF11-EAF7793955B8}"/>
                  </a:ext>
                </a:extLst>
              </p:cNvPr>
              <p:cNvSpPr/>
              <p:nvPr/>
            </p:nvSpPr>
            <p:spPr>
              <a:xfrm>
                <a:off x="11515561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69" name="타원 968">
                <a:extLst>
                  <a:ext uri="{FF2B5EF4-FFF2-40B4-BE49-F238E27FC236}">
                    <a16:creationId xmlns:a16="http://schemas.microsoft.com/office/drawing/2014/main" id="{A761DB85-4047-4A4E-A2D4-01ECB48FEA68}"/>
                  </a:ext>
                </a:extLst>
              </p:cNvPr>
              <p:cNvSpPr/>
              <p:nvPr/>
            </p:nvSpPr>
            <p:spPr>
              <a:xfrm>
                <a:off x="11885692" y="536244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70" name="타원 969">
                <a:extLst>
                  <a:ext uri="{FF2B5EF4-FFF2-40B4-BE49-F238E27FC236}">
                    <a16:creationId xmlns:a16="http://schemas.microsoft.com/office/drawing/2014/main" id="{D27F5CE4-A0B3-4A60-B1BD-2489726CF86A}"/>
                  </a:ext>
                </a:extLst>
              </p:cNvPr>
              <p:cNvSpPr/>
              <p:nvPr/>
            </p:nvSpPr>
            <p:spPr>
              <a:xfrm>
                <a:off x="12070757" y="536244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71" name="타원 970">
                <a:extLst>
                  <a:ext uri="{FF2B5EF4-FFF2-40B4-BE49-F238E27FC236}">
                    <a16:creationId xmlns:a16="http://schemas.microsoft.com/office/drawing/2014/main" id="{2A0511B7-977E-49B6-AF3B-39E5B83061E5}"/>
                  </a:ext>
                </a:extLst>
              </p:cNvPr>
              <p:cNvSpPr/>
              <p:nvPr/>
            </p:nvSpPr>
            <p:spPr>
              <a:xfrm>
                <a:off x="11700626" y="536244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72" name="타원 971">
                <a:extLst>
                  <a:ext uri="{FF2B5EF4-FFF2-40B4-BE49-F238E27FC236}">
                    <a16:creationId xmlns:a16="http://schemas.microsoft.com/office/drawing/2014/main" id="{4AD0A044-E62E-4C0A-8EFD-42A19755661F}"/>
                  </a:ext>
                </a:extLst>
              </p:cNvPr>
              <p:cNvSpPr/>
              <p:nvPr/>
            </p:nvSpPr>
            <p:spPr>
              <a:xfrm>
                <a:off x="11515561" y="536244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73" name="타원 972">
                <a:extLst>
                  <a:ext uri="{FF2B5EF4-FFF2-40B4-BE49-F238E27FC236}">
                    <a16:creationId xmlns:a16="http://schemas.microsoft.com/office/drawing/2014/main" id="{470960F4-05E0-4A8E-91B5-EF610FAFDB52}"/>
                  </a:ext>
                </a:extLst>
              </p:cNvPr>
              <p:cNvSpPr/>
              <p:nvPr/>
            </p:nvSpPr>
            <p:spPr>
              <a:xfrm>
                <a:off x="11885691" y="5541836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74" name="타원 973">
                <a:extLst>
                  <a:ext uri="{FF2B5EF4-FFF2-40B4-BE49-F238E27FC236}">
                    <a16:creationId xmlns:a16="http://schemas.microsoft.com/office/drawing/2014/main" id="{F5B4CBB9-15D9-4862-A2D5-7EAC49B3F090}"/>
                  </a:ext>
                </a:extLst>
              </p:cNvPr>
              <p:cNvSpPr/>
              <p:nvPr/>
            </p:nvSpPr>
            <p:spPr>
              <a:xfrm>
                <a:off x="12070756" y="5541836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75" name="타원 974">
                <a:extLst>
                  <a:ext uri="{FF2B5EF4-FFF2-40B4-BE49-F238E27FC236}">
                    <a16:creationId xmlns:a16="http://schemas.microsoft.com/office/drawing/2014/main" id="{2EAFFD5A-D522-4D40-9BA9-7E1DAF20AC47}"/>
                  </a:ext>
                </a:extLst>
              </p:cNvPr>
              <p:cNvSpPr/>
              <p:nvPr/>
            </p:nvSpPr>
            <p:spPr>
              <a:xfrm>
                <a:off x="11700625" y="5541836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76" name="타원 975">
                <a:extLst>
                  <a:ext uri="{FF2B5EF4-FFF2-40B4-BE49-F238E27FC236}">
                    <a16:creationId xmlns:a16="http://schemas.microsoft.com/office/drawing/2014/main" id="{94524CFF-FF35-4080-9021-5353C72E553A}"/>
                  </a:ext>
                </a:extLst>
              </p:cNvPr>
              <p:cNvSpPr/>
              <p:nvPr/>
            </p:nvSpPr>
            <p:spPr>
              <a:xfrm>
                <a:off x="11515560" y="5541836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3D2B816-915C-4422-8510-3DE48EE2D9FD}"/>
              </a:ext>
            </a:extLst>
          </p:cNvPr>
          <p:cNvSpPr txBox="1"/>
          <p:nvPr/>
        </p:nvSpPr>
        <p:spPr>
          <a:xfrm>
            <a:off x="344206" y="1870385"/>
            <a:ext cx="395029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solidFill>
                  <a:srgbClr val="B9102D"/>
                </a:solidFill>
                <a:latin typeface="+mj-lt"/>
              </a:rPr>
              <a:t>COMPANIILE</a:t>
            </a:r>
            <a:r>
              <a:rPr lang="ro-RO" altLang="ko-KR" sz="3000" b="1" dirty="0">
                <a:solidFill>
                  <a:srgbClr val="B9102D"/>
                </a:solidFill>
                <a:latin typeface="+mj-lt"/>
              </a:rPr>
              <a:t> DE IMPACT</a:t>
            </a:r>
            <a:r>
              <a:rPr lang="en-US" altLang="ko-KR" sz="3000" b="1" dirty="0">
                <a:solidFill>
                  <a:srgbClr val="B9102D"/>
                </a:solidFill>
                <a:latin typeface="+mj-lt"/>
              </a:rPr>
              <a:t> </a:t>
            </a:r>
            <a:r>
              <a:rPr lang="ro-RO" altLang="ko-KR" sz="3000" b="1" dirty="0">
                <a:solidFill>
                  <a:srgbClr val="B9102D"/>
                </a:solidFill>
                <a:latin typeface="+mj-lt"/>
              </a:rPr>
              <a:t>RESTRUCTURABILE</a:t>
            </a:r>
            <a:endParaRPr lang="ko-KR" altLang="en-US" sz="3000" b="1" dirty="0">
              <a:solidFill>
                <a:srgbClr val="B9102D"/>
              </a:solidFill>
              <a:latin typeface="+mj-lt"/>
            </a:endParaRPr>
          </a:p>
        </p:txBody>
      </p:sp>
      <p:sp>
        <p:nvSpPr>
          <p:cNvPr id="1607" name="직사각형 31">
            <a:extLst>
              <a:ext uri="{FF2B5EF4-FFF2-40B4-BE49-F238E27FC236}">
                <a16:creationId xmlns:a16="http://schemas.microsoft.com/office/drawing/2014/main" id="{4BC6E606-F396-4350-8B31-BB3354EB95E4}"/>
              </a:ext>
            </a:extLst>
          </p:cNvPr>
          <p:cNvSpPr/>
          <p:nvPr/>
        </p:nvSpPr>
        <p:spPr>
          <a:xfrm>
            <a:off x="4153099" y="0"/>
            <a:ext cx="4739374" cy="51435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ko-KR" altLang="en-US" sz="1350"/>
          </a:p>
        </p:txBody>
      </p:sp>
      <p:grpSp>
        <p:nvGrpSpPr>
          <p:cNvPr id="1652" name="그룹 55">
            <a:extLst>
              <a:ext uri="{FF2B5EF4-FFF2-40B4-BE49-F238E27FC236}">
                <a16:creationId xmlns:a16="http://schemas.microsoft.com/office/drawing/2014/main" id="{BE63C484-5D10-462D-9708-091C47775908}"/>
              </a:ext>
            </a:extLst>
          </p:cNvPr>
          <p:cNvGrpSpPr/>
          <p:nvPr/>
        </p:nvGrpSpPr>
        <p:grpSpPr>
          <a:xfrm>
            <a:off x="22694" y="3067294"/>
            <a:ext cx="4456094" cy="2000153"/>
            <a:chOff x="5911016" y="4422095"/>
            <a:chExt cx="6217355" cy="2365180"/>
          </a:xfrm>
          <a:gradFill flip="none" rotWithShape="1">
            <a:gsLst>
              <a:gs pos="0">
                <a:schemeClr val="bg1">
                  <a:alpha val="12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</p:grpSpPr>
        <p:grpSp>
          <p:nvGrpSpPr>
            <p:cNvPr id="1701" name="그룹 3">
              <a:extLst>
                <a:ext uri="{FF2B5EF4-FFF2-40B4-BE49-F238E27FC236}">
                  <a16:creationId xmlns:a16="http://schemas.microsoft.com/office/drawing/2014/main" id="{7FB25577-46E0-4880-A8CD-E237A71420D4}"/>
                </a:ext>
              </a:extLst>
            </p:cNvPr>
            <p:cNvGrpSpPr/>
            <p:nvPr/>
          </p:nvGrpSpPr>
          <p:grpSpPr>
            <a:xfrm>
              <a:off x="5911016" y="4422095"/>
              <a:ext cx="3594514" cy="1130240"/>
              <a:chOff x="801150" y="5325798"/>
              <a:chExt cx="4732607" cy="1488096"/>
            </a:xfrm>
            <a:grpFill/>
          </p:grpSpPr>
          <p:grpSp>
            <p:nvGrpSpPr>
              <p:cNvPr id="2279" name="그룹 2">
                <a:extLst>
                  <a:ext uri="{FF2B5EF4-FFF2-40B4-BE49-F238E27FC236}">
                    <a16:creationId xmlns:a16="http://schemas.microsoft.com/office/drawing/2014/main" id="{0E728871-FB7F-4059-BF58-C20D6389ABE5}"/>
                  </a:ext>
                </a:extLst>
              </p:cNvPr>
              <p:cNvGrpSpPr/>
              <p:nvPr/>
            </p:nvGrpSpPr>
            <p:grpSpPr>
              <a:xfrm>
                <a:off x="801150" y="532579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423" name="타원 1">
                  <a:extLst>
                    <a:ext uri="{FF2B5EF4-FFF2-40B4-BE49-F238E27FC236}">
                      <a16:creationId xmlns:a16="http://schemas.microsoft.com/office/drawing/2014/main" id="{E97657DC-4437-4E5B-B647-D7D4A1A04173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24" name="타원 202">
                  <a:extLst>
                    <a:ext uri="{FF2B5EF4-FFF2-40B4-BE49-F238E27FC236}">
                      <a16:creationId xmlns:a16="http://schemas.microsoft.com/office/drawing/2014/main" id="{A7891E0A-0B41-46CA-B14A-1C61D58E03D2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25" name="타원 204">
                  <a:extLst>
                    <a:ext uri="{FF2B5EF4-FFF2-40B4-BE49-F238E27FC236}">
                      <a16:creationId xmlns:a16="http://schemas.microsoft.com/office/drawing/2014/main" id="{13F4188C-65F2-4F5F-8A5D-63B8D37820A6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26" name="타원 205">
                  <a:extLst>
                    <a:ext uri="{FF2B5EF4-FFF2-40B4-BE49-F238E27FC236}">
                      <a16:creationId xmlns:a16="http://schemas.microsoft.com/office/drawing/2014/main" id="{1714F990-EB19-41E7-8BC8-41B8C24CE197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27" name="타원 206">
                  <a:extLst>
                    <a:ext uri="{FF2B5EF4-FFF2-40B4-BE49-F238E27FC236}">
                      <a16:creationId xmlns:a16="http://schemas.microsoft.com/office/drawing/2014/main" id="{52934791-5F8A-4D78-8714-2FA24EB5CC91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28" name="타원 207">
                  <a:extLst>
                    <a:ext uri="{FF2B5EF4-FFF2-40B4-BE49-F238E27FC236}">
                      <a16:creationId xmlns:a16="http://schemas.microsoft.com/office/drawing/2014/main" id="{A8B6D026-F827-4C2B-BF4F-B96C51BC70FD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29" name="타원 208">
                  <a:extLst>
                    <a:ext uri="{FF2B5EF4-FFF2-40B4-BE49-F238E27FC236}">
                      <a16:creationId xmlns:a16="http://schemas.microsoft.com/office/drawing/2014/main" id="{8E7BB60D-5B3F-4A9C-8CBC-789E73A87992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30" name="타원 209">
                  <a:extLst>
                    <a:ext uri="{FF2B5EF4-FFF2-40B4-BE49-F238E27FC236}">
                      <a16:creationId xmlns:a16="http://schemas.microsoft.com/office/drawing/2014/main" id="{5A15FC3A-0AD7-4F23-BF6D-4DEBC3C97441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31" name="타원 210">
                  <a:extLst>
                    <a:ext uri="{FF2B5EF4-FFF2-40B4-BE49-F238E27FC236}">
                      <a16:creationId xmlns:a16="http://schemas.microsoft.com/office/drawing/2014/main" id="{879D348A-0DA6-4E64-98E7-3CBB266CD5C5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32" name="타원 211">
                  <a:extLst>
                    <a:ext uri="{FF2B5EF4-FFF2-40B4-BE49-F238E27FC236}">
                      <a16:creationId xmlns:a16="http://schemas.microsoft.com/office/drawing/2014/main" id="{EF4064FB-6696-47BA-81F7-5FBF1683DD86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280" name="그룹 212">
                <a:extLst>
                  <a:ext uri="{FF2B5EF4-FFF2-40B4-BE49-F238E27FC236}">
                    <a16:creationId xmlns:a16="http://schemas.microsoft.com/office/drawing/2014/main" id="{B89228FD-EA7F-4263-815C-67F4F9C41A6E}"/>
                  </a:ext>
                </a:extLst>
              </p:cNvPr>
              <p:cNvGrpSpPr/>
              <p:nvPr/>
            </p:nvGrpSpPr>
            <p:grpSpPr>
              <a:xfrm>
                <a:off x="801150" y="556201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413" name="타원 213">
                  <a:extLst>
                    <a:ext uri="{FF2B5EF4-FFF2-40B4-BE49-F238E27FC236}">
                      <a16:creationId xmlns:a16="http://schemas.microsoft.com/office/drawing/2014/main" id="{850D37D6-1C07-4539-86AE-ECC95821B824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14" name="타원 214">
                  <a:extLst>
                    <a:ext uri="{FF2B5EF4-FFF2-40B4-BE49-F238E27FC236}">
                      <a16:creationId xmlns:a16="http://schemas.microsoft.com/office/drawing/2014/main" id="{A300631F-1443-4F4E-8543-9DE0C644BD63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15" name="타원 215">
                  <a:extLst>
                    <a:ext uri="{FF2B5EF4-FFF2-40B4-BE49-F238E27FC236}">
                      <a16:creationId xmlns:a16="http://schemas.microsoft.com/office/drawing/2014/main" id="{989A51A4-61E1-463D-A4D5-9E7C6B36D946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16" name="타원 216">
                  <a:extLst>
                    <a:ext uri="{FF2B5EF4-FFF2-40B4-BE49-F238E27FC236}">
                      <a16:creationId xmlns:a16="http://schemas.microsoft.com/office/drawing/2014/main" id="{EC097303-839A-4011-A5FF-9EA1AB9E5D0E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17" name="타원 217">
                  <a:extLst>
                    <a:ext uri="{FF2B5EF4-FFF2-40B4-BE49-F238E27FC236}">
                      <a16:creationId xmlns:a16="http://schemas.microsoft.com/office/drawing/2014/main" id="{A5503866-70E0-4F59-A53A-E5373851BEBE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18" name="타원 218">
                  <a:extLst>
                    <a:ext uri="{FF2B5EF4-FFF2-40B4-BE49-F238E27FC236}">
                      <a16:creationId xmlns:a16="http://schemas.microsoft.com/office/drawing/2014/main" id="{056ED706-2E10-412E-BF11-498006631F0E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19" name="타원 219">
                  <a:extLst>
                    <a:ext uri="{FF2B5EF4-FFF2-40B4-BE49-F238E27FC236}">
                      <a16:creationId xmlns:a16="http://schemas.microsoft.com/office/drawing/2014/main" id="{9F6EE24F-A334-48DD-90A8-22832D6B7797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20" name="타원 220">
                  <a:extLst>
                    <a:ext uri="{FF2B5EF4-FFF2-40B4-BE49-F238E27FC236}">
                      <a16:creationId xmlns:a16="http://schemas.microsoft.com/office/drawing/2014/main" id="{6B0B6DD2-295B-437C-8DF6-C8CB8BF0C562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21" name="타원 221">
                  <a:extLst>
                    <a:ext uri="{FF2B5EF4-FFF2-40B4-BE49-F238E27FC236}">
                      <a16:creationId xmlns:a16="http://schemas.microsoft.com/office/drawing/2014/main" id="{2475FABD-F1F5-41E1-8B4F-BA407EFBD68C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22" name="타원 222">
                  <a:extLst>
                    <a:ext uri="{FF2B5EF4-FFF2-40B4-BE49-F238E27FC236}">
                      <a16:creationId xmlns:a16="http://schemas.microsoft.com/office/drawing/2014/main" id="{3DB671E6-4A43-442E-9460-745D1AC8EFE3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281" name="그룹 223">
                <a:extLst>
                  <a:ext uri="{FF2B5EF4-FFF2-40B4-BE49-F238E27FC236}">
                    <a16:creationId xmlns:a16="http://schemas.microsoft.com/office/drawing/2014/main" id="{2C6826F6-1ECE-4450-9204-31628DD3B959}"/>
                  </a:ext>
                </a:extLst>
              </p:cNvPr>
              <p:cNvGrpSpPr/>
              <p:nvPr/>
            </p:nvGrpSpPr>
            <p:grpSpPr>
              <a:xfrm>
                <a:off x="801150" y="579823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403" name="타원 224">
                  <a:extLst>
                    <a:ext uri="{FF2B5EF4-FFF2-40B4-BE49-F238E27FC236}">
                      <a16:creationId xmlns:a16="http://schemas.microsoft.com/office/drawing/2014/main" id="{9BBE1821-34F3-48E8-B7E0-78CD1B57F875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04" name="타원 225">
                  <a:extLst>
                    <a:ext uri="{FF2B5EF4-FFF2-40B4-BE49-F238E27FC236}">
                      <a16:creationId xmlns:a16="http://schemas.microsoft.com/office/drawing/2014/main" id="{794353F6-60C0-49CB-BC10-E3F96B3285B5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05" name="타원 226">
                  <a:extLst>
                    <a:ext uri="{FF2B5EF4-FFF2-40B4-BE49-F238E27FC236}">
                      <a16:creationId xmlns:a16="http://schemas.microsoft.com/office/drawing/2014/main" id="{669D22E9-6F76-43BC-A314-012BAF693765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06" name="타원 227">
                  <a:extLst>
                    <a:ext uri="{FF2B5EF4-FFF2-40B4-BE49-F238E27FC236}">
                      <a16:creationId xmlns:a16="http://schemas.microsoft.com/office/drawing/2014/main" id="{41F43EC5-6028-4856-8E63-91C204D203AC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07" name="타원 228">
                  <a:extLst>
                    <a:ext uri="{FF2B5EF4-FFF2-40B4-BE49-F238E27FC236}">
                      <a16:creationId xmlns:a16="http://schemas.microsoft.com/office/drawing/2014/main" id="{F2184476-3637-4261-B4E1-B9531F625767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08" name="타원 229">
                  <a:extLst>
                    <a:ext uri="{FF2B5EF4-FFF2-40B4-BE49-F238E27FC236}">
                      <a16:creationId xmlns:a16="http://schemas.microsoft.com/office/drawing/2014/main" id="{91049F02-4C00-4CCA-AB46-2AF73F7E6778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09" name="타원 230">
                  <a:extLst>
                    <a:ext uri="{FF2B5EF4-FFF2-40B4-BE49-F238E27FC236}">
                      <a16:creationId xmlns:a16="http://schemas.microsoft.com/office/drawing/2014/main" id="{7EF4D686-132B-475B-B7C0-1D35B75D7E1B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10" name="타원 231">
                  <a:extLst>
                    <a:ext uri="{FF2B5EF4-FFF2-40B4-BE49-F238E27FC236}">
                      <a16:creationId xmlns:a16="http://schemas.microsoft.com/office/drawing/2014/main" id="{ADB9B120-D570-485B-9174-3383F063C2B7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11" name="타원 232">
                  <a:extLst>
                    <a:ext uri="{FF2B5EF4-FFF2-40B4-BE49-F238E27FC236}">
                      <a16:creationId xmlns:a16="http://schemas.microsoft.com/office/drawing/2014/main" id="{51660CE3-7A76-4317-BF2C-65BD275446BC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12" name="타원 233">
                  <a:extLst>
                    <a:ext uri="{FF2B5EF4-FFF2-40B4-BE49-F238E27FC236}">
                      <a16:creationId xmlns:a16="http://schemas.microsoft.com/office/drawing/2014/main" id="{EC5CA46E-2D45-41FE-9660-6103F39DEED4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282" name="그룹 234">
                <a:extLst>
                  <a:ext uri="{FF2B5EF4-FFF2-40B4-BE49-F238E27FC236}">
                    <a16:creationId xmlns:a16="http://schemas.microsoft.com/office/drawing/2014/main" id="{B8E7B6EC-52D5-4298-8220-489B8FD79F2F}"/>
                  </a:ext>
                </a:extLst>
              </p:cNvPr>
              <p:cNvGrpSpPr/>
              <p:nvPr/>
            </p:nvGrpSpPr>
            <p:grpSpPr>
              <a:xfrm>
                <a:off x="801150" y="603445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393" name="타원 235">
                  <a:extLst>
                    <a:ext uri="{FF2B5EF4-FFF2-40B4-BE49-F238E27FC236}">
                      <a16:creationId xmlns:a16="http://schemas.microsoft.com/office/drawing/2014/main" id="{0071CA39-3FF0-4C3A-8D4A-2AD421F648F0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94" name="타원 236">
                  <a:extLst>
                    <a:ext uri="{FF2B5EF4-FFF2-40B4-BE49-F238E27FC236}">
                      <a16:creationId xmlns:a16="http://schemas.microsoft.com/office/drawing/2014/main" id="{2E2F82A9-10F1-46DC-B85A-97FEABB6A85A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95" name="타원 237">
                  <a:extLst>
                    <a:ext uri="{FF2B5EF4-FFF2-40B4-BE49-F238E27FC236}">
                      <a16:creationId xmlns:a16="http://schemas.microsoft.com/office/drawing/2014/main" id="{3B4CA224-98CD-41E4-BFB0-64B1BD42E145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96" name="타원 238">
                  <a:extLst>
                    <a:ext uri="{FF2B5EF4-FFF2-40B4-BE49-F238E27FC236}">
                      <a16:creationId xmlns:a16="http://schemas.microsoft.com/office/drawing/2014/main" id="{A25A07E4-2720-4521-896D-89676EC1E046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97" name="타원 239">
                  <a:extLst>
                    <a:ext uri="{FF2B5EF4-FFF2-40B4-BE49-F238E27FC236}">
                      <a16:creationId xmlns:a16="http://schemas.microsoft.com/office/drawing/2014/main" id="{BD554B1C-2268-4EA8-8043-C3EF9DAFB39E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98" name="타원 240">
                  <a:extLst>
                    <a:ext uri="{FF2B5EF4-FFF2-40B4-BE49-F238E27FC236}">
                      <a16:creationId xmlns:a16="http://schemas.microsoft.com/office/drawing/2014/main" id="{78B2E778-397A-4835-93A1-46C307C03B5C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99" name="타원 241">
                  <a:extLst>
                    <a:ext uri="{FF2B5EF4-FFF2-40B4-BE49-F238E27FC236}">
                      <a16:creationId xmlns:a16="http://schemas.microsoft.com/office/drawing/2014/main" id="{11F60FCD-EA75-42C2-A0DF-B01F5761AA31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00" name="타원 242">
                  <a:extLst>
                    <a:ext uri="{FF2B5EF4-FFF2-40B4-BE49-F238E27FC236}">
                      <a16:creationId xmlns:a16="http://schemas.microsoft.com/office/drawing/2014/main" id="{5B745D8B-F1D8-4956-B938-65A87F88E600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01" name="타원 243">
                  <a:extLst>
                    <a:ext uri="{FF2B5EF4-FFF2-40B4-BE49-F238E27FC236}">
                      <a16:creationId xmlns:a16="http://schemas.microsoft.com/office/drawing/2014/main" id="{0F9C1255-EB14-42FA-BF77-F8C38D951D80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402" name="타원 244">
                  <a:extLst>
                    <a:ext uri="{FF2B5EF4-FFF2-40B4-BE49-F238E27FC236}">
                      <a16:creationId xmlns:a16="http://schemas.microsoft.com/office/drawing/2014/main" id="{56277807-006F-41B6-BFA5-A4FF5657C930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283" name="그룹 245">
                <a:extLst>
                  <a:ext uri="{FF2B5EF4-FFF2-40B4-BE49-F238E27FC236}">
                    <a16:creationId xmlns:a16="http://schemas.microsoft.com/office/drawing/2014/main" id="{53991DBD-55ED-41BA-99BE-C0B4F184A2F9}"/>
                  </a:ext>
                </a:extLst>
              </p:cNvPr>
              <p:cNvGrpSpPr/>
              <p:nvPr/>
            </p:nvGrpSpPr>
            <p:grpSpPr>
              <a:xfrm>
                <a:off x="3264950" y="532579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383" name="타원 246">
                  <a:extLst>
                    <a:ext uri="{FF2B5EF4-FFF2-40B4-BE49-F238E27FC236}">
                      <a16:creationId xmlns:a16="http://schemas.microsoft.com/office/drawing/2014/main" id="{3F8B6AFD-BC1C-4978-A0D9-F552C2FE728B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84" name="타원 247">
                  <a:extLst>
                    <a:ext uri="{FF2B5EF4-FFF2-40B4-BE49-F238E27FC236}">
                      <a16:creationId xmlns:a16="http://schemas.microsoft.com/office/drawing/2014/main" id="{687F7243-6569-459D-855E-70FE12359D7F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85" name="타원 248">
                  <a:extLst>
                    <a:ext uri="{FF2B5EF4-FFF2-40B4-BE49-F238E27FC236}">
                      <a16:creationId xmlns:a16="http://schemas.microsoft.com/office/drawing/2014/main" id="{6B16B2F9-3DE8-4789-B455-BF06DC0AA955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86" name="타원 249">
                  <a:extLst>
                    <a:ext uri="{FF2B5EF4-FFF2-40B4-BE49-F238E27FC236}">
                      <a16:creationId xmlns:a16="http://schemas.microsoft.com/office/drawing/2014/main" id="{5978B0FB-4883-433C-8477-5E6E2F561B37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87" name="타원 250">
                  <a:extLst>
                    <a:ext uri="{FF2B5EF4-FFF2-40B4-BE49-F238E27FC236}">
                      <a16:creationId xmlns:a16="http://schemas.microsoft.com/office/drawing/2014/main" id="{D35A8059-E4E5-4B36-A471-08436EEAE0A8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88" name="타원 251">
                  <a:extLst>
                    <a:ext uri="{FF2B5EF4-FFF2-40B4-BE49-F238E27FC236}">
                      <a16:creationId xmlns:a16="http://schemas.microsoft.com/office/drawing/2014/main" id="{AFCF1846-75E2-4F5A-A381-5EE2454B67AC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89" name="타원 252">
                  <a:extLst>
                    <a:ext uri="{FF2B5EF4-FFF2-40B4-BE49-F238E27FC236}">
                      <a16:creationId xmlns:a16="http://schemas.microsoft.com/office/drawing/2014/main" id="{3F781ECF-CA90-4CBA-8946-318000D3003B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90" name="타원 253">
                  <a:extLst>
                    <a:ext uri="{FF2B5EF4-FFF2-40B4-BE49-F238E27FC236}">
                      <a16:creationId xmlns:a16="http://schemas.microsoft.com/office/drawing/2014/main" id="{D4767E98-2649-4FFE-8780-DC06B66F5AE0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91" name="타원 254">
                  <a:extLst>
                    <a:ext uri="{FF2B5EF4-FFF2-40B4-BE49-F238E27FC236}">
                      <a16:creationId xmlns:a16="http://schemas.microsoft.com/office/drawing/2014/main" id="{5EAFDECB-5C10-42E6-BC43-FF08F0610A34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92" name="타원 255">
                  <a:extLst>
                    <a:ext uri="{FF2B5EF4-FFF2-40B4-BE49-F238E27FC236}">
                      <a16:creationId xmlns:a16="http://schemas.microsoft.com/office/drawing/2014/main" id="{3F27A6EA-D8E7-4E57-B88D-967DB36CD942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284" name="그룹 256">
                <a:extLst>
                  <a:ext uri="{FF2B5EF4-FFF2-40B4-BE49-F238E27FC236}">
                    <a16:creationId xmlns:a16="http://schemas.microsoft.com/office/drawing/2014/main" id="{2C42E4C7-E2BD-41CD-BA3E-9F8A9C204A22}"/>
                  </a:ext>
                </a:extLst>
              </p:cNvPr>
              <p:cNvGrpSpPr/>
              <p:nvPr/>
            </p:nvGrpSpPr>
            <p:grpSpPr>
              <a:xfrm>
                <a:off x="3264950" y="556201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373" name="타원 257">
                  <a:extLst>
                    <a:ext uri="{FF2B5EF4-FFF2-40B4-BE49-F238E27FC236}">
                      <a16:creationId xmlns:a16="http://schemas.microsoft.com/office/drawing/2014/main" id="{2946D300-EE4F-4FCC-8ACA-3827658F9554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74" name="타원 258">
                  <a:extLst>
                    <a:ext uri="{FF2B5EF4-FFF2-40B4-BE49-F238E27FC236}">
                      <a16:creationId xmlns:a16="http://schemas.microsoft.com/office/drawing/2014/main" id="{BED25903-4043-41FD-A193-FF51BBBFB598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75" name="타원 259">
                  <a:extLst>
                    <a:ext uri="{FF2B5EF4-FFF2-40B4-BE49-F238E27FC236}">
                      <a16:creationId xmlns:a16="http://schemas.microsoft.com/office/drawing/2014/main" id="{4DF04043-6D7D-4A95-90B6-B292D8099369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76" name="타원 260">
                  <a:extLst>
                    <a:ext uri="{FF2B5EF4-FFF2-40B4-BE49-F238E27FC236}">
                      <a16:creationId xmlns:a16="http://schemas.microsoft.com/office/drawing/2014/main" id="{D659D9A1-5DB3-4933-9D1A-40038D880E20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77" name="타원 261">
                  <a:extLst>
                    <a:ext uri="{FF2B5EF4-FFF2-40B4-BE49-F238E27FC236}">
                      <a16:creationId xmlns:a16="http://schemas.microsoft.com/office/drawing/2014/main" id="{7BB8BB20-0B7E-4CEE-A8CC-C0AA8CEA31AC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78" name="타원 262">
                  <a:extLst>
                    <a:ext uri="{FF2B5EF4-FFF2-40B4-BE49-F238E27FC236}">
                      <a16:creationId xmlns:a16="http://schemas.microsoft.com/office/drawing/2014/main" id="{51BC9B28-EA6D-4005-96A2-AE3F24A6CD90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79" name="타원 263">
                  <a:extLst>
                    <a:ext uri="{FF2B5EF4-FFF2-40B4-BE49-F238E27FC236}">
                      <a16:creationId xmlns:a16="http://schemas.microsoft.com/office/drawing/2014/main" id="{E93D137C-98DF-4E39-8552-2CC7F7517F96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80" name="타원 264">
                  <a:extLst>
                    <a:ext uri="{FF2B5EF4-FFF2-40B4-BE49-F238E27FC236}">
                      <a16:creationId xmlns:a16="http://schemas.microsoft.com/office/drawing/2014/main" id="{904972AC-FBF6-4F78-B813-C16B2F0D26AA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81" name="타원 265">
                  <a:extLst>
                    <a:ext uri="{FF2B5EF4-FFF2-40B4-BE49-F238E27FC236}">
                      <a16:creationId xmlns:a16="http://schemas.microsoft.com/office/drawing/2014/main" id="{8A64D1A4-83E6-47C6-B32D-DCF60913507C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82" name="타원 266">
                  <a:extLst>
                    <a:ext uri="{FF2B5EF4-FFF2-40B4-BE49-F238E27FC236}">
                      <a16:creationId xmlns:a16="http://schemas.microsoft.com/office/drawing/2014/main" id="{C267C1F2-C2EE-46B0-9CBC-97601605F956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285" name="그룹 267">
                <a:extLst>
                  <a:ext uri="{FF2B5EF4-FFF2-40B4-BE49-F238E27FC236}">
                    <a16:creationId xmlns:a16="http://schemas.microsoft.com/office/drawing/2014/main" id="{B0A6A61F-5BC8-453B-882C-B48FAC2E16CB}"/>
                  </a:ext>
                </a:extLst>
              </p:cNvPr>
              <p:cNvGrpSpPr/>
              <p:nvPr/>
            </p:nvGrpSpPr>
            <p:grpSpPr>
              <a:xfrm>
                <a:off x="3264950" y="579823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363" name="타원 268">
                  <a:extLst>
                    <a:ext uri="{FF2B5EF4-FFF2-40B4-BE49-F238E27FC236}">
                      <a16:creationId xmlns:a16="http://schemas.microsoft.com/office/drawing/2014/main" id="{F384C810-2C65-435E-80D8-B358C06D839F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64" name="타원 269">
                  <a:extLst>
                    <a:ext uri="{FF2B5EF4-FFF2-40B4-BE49-F238E27FC236}">
                      <a16:creationId xmlns:a16="http://schemas.microsoft.com/office/drawing/2014/main" id="{3AAEC19D-DF89-4D5E-9DB3-65EE9B897DE5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65" name="타원 270">
                  <a:extLst>
                    <a:ext uri="{FF2B5EF4-FFF2-40B4-BE49-F238E27FC236}">
                      <a16:creationId xmlns:a16="http://schemas.microsoft.com/office/drawing/2014/main" id="{C8AE7BF2-6263-492B-A894-6436976CA3D7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66" name="타원 271">
                  <a:extLst>
                    <a:ext uri="{FF2B5EF4-FFF2-40B4-BE49-F238E27FC236}">
                      <a16:creationId xmlns:a16="http://schemas.microsoft.com/office/drawing/2014/main" id="{8AFE9AB0-78F6-47E5-B058-877AC24C8C03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67" name="타원 272">
                  <a:extLst>
                    <a:ext uri="{FF2B5EF4-FFF2-40B4-BE49-F238E27FC236}">
                      <a16:creationId xmlns:a16="http://schemas.microsoft.com/office/drawing/2014/main" id="{FEF47D8F-6FA2-433F-90BB-03A38A3AA814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68" name="타원 273">
                  <a:extLst>
                    <a:ext uri="{FF2B5EF4-FFF2-40B4-BE49-F238E27FC236}">
                      <a16:creationId xmlns:a16="http://schemas.microsoft.com/office/drawing/2014/main" id="{DAC5A273-6D4E-456C-BADA-E001B45A6B9E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69" name="타원 274">
                  <a:extLst>
                    <a:ext uri="{FF2B5EF4-FFF2-40B4-BE49-F238E27FC236}">
                      <a16:creationId xmlns:a16="http://schemas.microsoft.com/office/drawing/2014/main" id="{94BE39B3-BF6B-4DBB-9D8B-6F6893CC50E1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70" name="타원 275">
                  <a:extLst>
                    <a:ext uri="{FF2B5EF4-FFF2-40B4-BE49-F238E27FC236}">
                      <a16:creationId xmlns:a16="http://schemas.microsoft.com/office/drawing/2014/main" id="{B0DA2D70-83E1-4D1C-8DC4-E546A6FAEB65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71" name="타원 276">
                  <a:extLst>
                    <a:ext uri="{FF2B5EF4-FFF2-40B4-BE49-F238E27FC236}">
                      <a16:creationId xmlns:a16="http://schemas.microsoft.com/office/drawing/2014/main" id="{CCF83152-BD74-4068-8110-1DC7AD183451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72" name="타원 277">
                  <a:extLst>
                    <a:ext uri="{FF2B5EF4-FFF2-40B4-BE49-F238E27FC236}">
                      <a16:creationId xmlns:a16="http://schemas.microsoft.com/office/drawing/2014/main" id="{6070970C-F9B8-4908-8529-9178837C947A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286" name="그룹 278">
                <a:extLst>
                  <a:ext uri="{FF2B5EF4-FFF2-40B4-BE49-F238E27FC236}">
                    <a16:creationId xmlns:a16="http://schemas.microsoft.com/office/drawing/2014/main" id="{EF49FB67-FCEB-4EBE-85E3-9BD0758614DF}"/>
                  </a:ext>
                </a:extLst>
              </p:cNvPr>
              <p:cNvGrpSpPr/>
              <p:nvPr/>
            </p:nvGrpSpPr>
            <p:grpSpPr>
              <a:xfrm>
                <a:off x="3264950" y="603445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353" name="타원 279">
                  <a:extLst>
                    <a:ext uri="{FF2B5EF4-FFF2-40B4-BE49-F238E27FC236}">
                      <a16:creationId xmlns:a16="http://schemas.microsoft.com/office/drawing/2014/main" id="{7C8E82EF-CEE6-4D88-B567-2F4C0240705C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54" name="타원 280">
                  <a:extLst>
                    <a:ext uri="{FF2B5EF4-FFF2-40B4-BE49-F238E27FC236}">
                      <a16:creationId xmlns:a16="http://schemas.microsoft.com/office/drawing/2014/main" id="{BA8AC8F6-A7BB-4088-A8F4-14CD56BA9CBF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55" name="타원 281">
                  <a:extLst>
                    <a:ext uri="{FF2B5EF4-FFF2-40B4-BE49-F238E27FC236}">
                      <a16:creationId xmlns:a16="http://schemas.microsoft.com/office/drawing/2014/main" id="{F40CAB68-81AE-444E-AC1B-475542297A36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56" name="타원 282">
                  <a:extLst>
                    <a:ext uri="{FF2B5EF4-FFF2-40B4-BE49-F238E27FC236}">
                      <a16:creationId xmlns:a16="http://schemas.microsoft.com/office/drawing/2014/main" id="{5722833F-F3FE-48DF-ACB8-BFE0D82DE469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57" name="타원 283">
                  <a:extLst>
                    <a:ext uri="{FF2B5EF4-FFF2-40B4-BE49-F238E27FC236}">
                      <a16:creationId xmlns:a16="http://schemas.microsoft.com/office/drawing/2014/main" id="{B65A5A2D-E9E4-4777-998B-6284349548F3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58" name="타원 284">
                  <a:extLst>
                    <a:ext uri="{FF2B5EF4-FFF2-40B4-BE49-F238E27FC236}">
                      <a16:creationId xmlns:a16="http://schemas.microsoft.com/office/drawing/2014/main" id="{86142EE2-F49A-4278-AC6F-EC78D82FFD23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59" name="타원 285">
                  <a:extLst>
                    <a:ext uri="{FF2B5EF4-FFF2-40B4-BE49-F238E27FC236}">
                      <a16:creationId xmlns:a16="http://schemas.microsoft.com/office/drawing/2014/main" id="{A07E7347-7BB2-42F6-80CB-318248CA1FD9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60" name="타원 286">
                  <a:extLst>
                    <a:ext uri="{FF2B5EF4-FFF2-40B4-BE49-F238E27FC236}">
                      <a16:creationId xmlns:a16="http://schemas.microsoft.com/office/drawing/2014/main" id="{CA4FCEE6-A14D-4973-A854-DD90C8ACC488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61" name="타원 287">
                  <a:extLst>
                    <a:ext uri="{FF2B5EF4-FFF2-40B4-BE49-F238E27FC236}">
                      <a16:creationId xmlns:a16="http://schemas.microsoft.com/office/drawing/2014/main" id="{0F3B4B2B-37D8-431B-9B18-447941506D14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62" name="타원 288">
                  <a:extLst>
                    <a:ext uri="{FF2B5EF4-FFF2-40B4-BE49-F238E27FC236}">
                      <a16:creationId xmlns:a16="http://schemas.microsoft.com/office/drawing/2014/main" id="{84A45A9F-243E-46EF-8010-5FFD5B907894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287" name="그룹 386">
                <a:extLst>
                  <a:ext uri="{FF2B5EF4-FFF2-40B4-BE49-F238E27FC236}">
                    <a16:creationId xmlns:a16="http://schemas.microsoft.com/office/drawing/2014/main" id="{E8F854D8-7F13-4DB0-8A7F-F6974BB7495D}"/>
                  </a:ext>
                </a:extLst>
              </p:cNvPr>
              <p:cNvGrpSpPr/>
              <p:nvPr/>
            </p:nvGrpSpPr>
            <p:grpSpPr>
              <a:xfrm>
                <a:off x="801150" y="626559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343" name="타원 387">
                  <a:extLst>
                    <a:ext uri="{FF2B5EF4-FFF2-40B4-BE49-F238E27FC236}">
                      <a16:creationId xmlns:a16="http://schemas.microsoft.com/office/drawing/2014/main" id="{BDAA2566-D663-45A8-AA87-0A8D066AE562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44" name="타원 388">
                  <a:extLst>
                    <a:ext uri="{FF2B5EF4-FFF2-40B4-BE49-F238E27FC236}">
                      <a16:creationId xmlns:a16="http://schemas.microsoft.com/office/drawing/2014/main" id="{8484BA4A-F9B8-43F9-A4A3-9A31FEBA4F0F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45" name="타원 389">
                  <a:extLst>
                    <a:ext uri="{FF2B5EF4-FFF2-40B4-BE49-F238E27FC236}">
                      <a16:creationId xmlns:a16="http://schemas.microsoft.com/office/drawing/2014/main" id="{DA887736-9A9F-4CBB-8EAE-1ECEB70B93F8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46" name="타원 390">
                  <a:extLst>
                    <a:ext uri="{FF2B5EF4-FFF2-40B4-BE49-F238E27FC236}">
                      <a16:creationId xmlns:a16="http://schemas.microsoft.com/office/drawing/2014/main" id="{5C1F1268-0F27-495D-AE62-361C49B4D88B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47" name="타원 391">
                  <a:extLst>
                    <a:ext uri="{FF2B5EF4-FFF2-40B4-BE49-F238E27FC236}">
                      <a16:creationId xmlns:a16="http://schemas.microsoft.com/office/drawing/2014/main" id="{17874D9B-2D8A-4F20-A50E-3EB755B5BEC6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48" name="타원 392">
                  <a:extLst>
                    <a:ext uri="{FF2B5EF4-FFF2-40B4-BE49-F238E27FC236}">
                      <a16:creationId xmlns:a16="http://schemas.microsoft.com/office/drawing/2014/main" id="{4600E070-7452-4B66-A684-F68DD6431F87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49" name="타원 393">
                  <a:extLst>
                    <a:ext uri="{FF2B5EF4-FFF2-40B4-BE49-F238E27FC236}">
                      <a16:creationId xmlns:a16="http://schemas.microsoft.com/office/drawing/2014/main" id="{DAA49AED-A764-4062-9BA0-9FD11CF5FF18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50" name="타원 394">
                  <a:extLst>
                    <a:ext uri="{FF2B5EF4-FFF2-40B4-BE49-F238E27FC236}">
                      <a16:creationId xmlns:a16="http://schemas.microsoft.com/office/drawing/2014/main" id="{E965630A-41C1-43BE-BA77-B511FF18D825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51" name="타원 395">
                  <a:extLst>
                    <a:ext uri="{FF2B5EF4-FFF2-40B4-BE49-F238E27FC236}">
                      <a16:creationId xmlns:a16="http://schemas.microsoft.com/office/drawing/2014/main" id="{7A0579F6-A4F2-4878-8445-493A1ADCC89D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52" name="타원 396">
                  <a:extLst>
                    <a:ext uri="{FF2B5EF4-FFF2-40B4-BE49-F238E27FC236}">
                      <a16:creationId xmlns:a16="http://schemas.microsoft.com/office/drawing/2014/main" id="{664199AD-3E6C-4C53-8896-C58EC77CFB5F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288" name="그룹 397">
                <a:extLst>
                  <a:ext uri="{FF2B5EF4-FFF2-40B4-BE49-F238E27FC236}">
                    <a16:creationId xmlns:a16="http://schemas.microsoft.com/office/drawing/2014/main" id="{407A0F25-B7C7-46A2-85EC-6E771D8AFD60}"/>
                  </a:ext>
                </a:extLst>
              </p:cNvPr>
              <p:cNvGrpSpPr/>
              <p:nvPr/>
            </p:nvGrpSpPr>
            <p:grpSpPr>
              <a:xfrm>
                <a:off x="801150" y="650181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333" name="타원 398">
                  <a:extLst>
                    <a:ext uri="{FF2B5EF4-FFF2-40B4-BE49-F238E27FC236}">
                      <a16:creationId xmlns:a16="http://schemas.microsoft.com/office/drawing/2014/main" id="{FE1FE45F-D6A1-47D1-90C9-8E6A6CDED98F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34" name="타원 399">
                  <a:extLst>
                    <a:ext uri="{FF2B5EF4-FFF2-40B4-BE49-F238E27FC236}">
                      <a16:creationId xmlns:a16="http://schemas.microsoft.com/office/drawing/2014/main" id="{865C6701-6104-46D9-9051-E327D1593F57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35" name="타원 400">
                  <a:extLst>
                    <a:ext uri="{FF2B5EF4-FFF2-40B4-BE49-F238E27FC236}">
                      <a16:creationId xmlns:a16="http://schemas.microsoft.com/office/drawing/2014/main" id="{DF80C2EF-DAAF-4354-B167-CA1FE2E33C51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36" name="타원 401">
                  <a:extLst>
                    <a:ext uri="{FF2B5EF4-FFF2-40B4-BE49-F238E27FC236}">
                      <a16:creationId xmlns:a16="http://schemas.microsoft.com/office/drawing/2014/main" id="{AE27CBE8-18B1-427D-A3E8-D23F4B1106AF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37" name="타원 402">
                  <a:extLst>
                    <a:ext uri="{FF2B5EF4-FFF2-40B4-BE49-F238E27FC236}">
                      <a16:creationId xmlns:a16="http://schemas.microsoft.com/office/drawing/2014/main" id="{168DBD32-DDEB-4B8C-83E6-3BF19E359C1C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38" name="타원 403">
                  <a:extLst>
                    <a:ext uri="{FF2B5EF4-FFF2-40B4-BE49-F238E27FC236}">
                      <a16:creationId xmlns:a16="http://schemas.microsoft.com/office/drawing/2014/main" id="{5EA52052-50CC-4255-874C-C16C4465549E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39" name="타원 406">
                  <a:extLst>
                    <a:ext uri="{FF2B5EF4-FFF2-40B4-BE49-F238E27FC236}">
                      <a16:creationId xmlns:a16="http://schemas.microsoft.com/office/drawing/2014/main" id="{9B7DDEB2-E3A5-4CD3-9829-3B7DF4DB2DF4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40" name="타원 413">
                  <a:extLst>
                    <a:ext uri="{FF2B5EF4-FFF2-40B4-BE49-F238E27FC236}">
                      <a16:creationId xmlns:a16="http://schemas.microsoft.com/office/drawing/2014/main" id="{7649D8E9-B3BA-4A18-8E57-1A527FCC664A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41" name="타원 415">
                  <a:extLst>
                    <a:ext uri="{FF2B5EF4-FFF2-40B4-BE49-F238E27FC236}">
                      <a16:creationId xmlns:a16="http://schemas.microsoft.com/office/drawing/2014/main" id="{B4765383-5EC2-41B5-B259-05ED14D4D86E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42" name="타원 416">
                  <a:extLst>
                    <a:ext uri="{FF2B5EF4-FFF2-40B4-BE49-F238E27FC236}">
                      <a16:creationId xmlns:a16="http://schemas.microsoft.com/office/drawing/2014/main" id="{D92BF02A-6E56-417B-BE04-A0D6D308D7A8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289" name="그룹 417">
                <a:extLst>
                  <a:ext uri="{FF2B5EF4-FFF2-40B4-BE49-F238E27FC236}">
                    <a16:creationId xmlns:a16="http://schemas.microsoft.com/office/drawing/2014/main" id="{574BEA2B-A930-4A44-9C56-9AC94E51A738}"/>
                  </a:ext>
                </a:extLst>
              </p:cNvPr>
              <p:cNvGrpSpPr/>
              <p:nvPr/>
            </p:nvGrpSpPr>
            <p:grpSpPr>
              <a:xfrm>
                <a:off x="801150" y="673803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323" name="타원 418">
                  <a:extLst>
                    <a:ext uri="{FF2B5EF4-FFF2-40B4-BE49-F238E27FC236}">
                      <a16:creationId xmlns:a16="http://schemas.microsoft.com/office/drawing/2014/main" id="{E6AE0B3D-803F-46F7-8BBD-EF8BC482F8E1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24" name="타원 419">
                  <a:extLst>
                    <a:ext uri="{FF2B5EF4-FFF2-40B4-BE49-F238E27FC236}">
                      <a16:creationId xmlns:a16="http://schemas.microsoft.com/office/drawing/2014/main" id="{59BE815E-BC85-456D-AE93-EE6D0EF97D18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25" name="타원 420">
                  <a:extLst>
                    <a:ext uri="{FF2B5EF4-FFF2-40B4-BE49-F238E27FC236}">
                      <a16:creationId xmlns:a16="http://schemas.microsoft.com/office/drawing/2014/main" id="{88907502-40DF-48DF-95E2-AB717875A4C8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26" name="타원 421">
                  <a:extLst>
                    <a:ext uri="{FF2B5EF4-FFF2-40B4-BE49-F238E27FC236}">
                      <a16:creationId xmlns:a16="http://schemas.microsoft.com/office/drawing/2014/main" id="{E041B8EF-B347-4EC6-A4D0-E68EC710F648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27" name="타원 423">
                  <a:extLst>
                    <a:ext uri="{FF2B5EF4-FFF2-40B4-BE49-F238E27FC236}">
                      <a16:creationId xmlns:a16="http://schemas.microsoft.com/office/drawing/2014/main" id="{49F5AC39-55E0-4D0D-AD4C-73DAA2D5F11F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28" name="타원 424">
                  <a:extLst>
                    <a:ext uri="{FF2B5EF4-FFF2-40B4-BE49-F238E27FC236}">
                      <a16:creationId xmlns:a16="http://schemas.microsoft.com/office/drawing/2014/main" id="{6068706A-E0CD-49AC-AE06-DC84F21B9CF4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29" name="타원 425">
                  <a:extLst>
                    <a:ext uri="{FF2B5EF4-FFF2-40B4-BE49-F238E27FC236}">
                      <a16:creationId xmlns:a16="http://schemas.microsoft.com/office/drawing/2014/main" id="{FCA1EB82-8F36-4247-BD55-C0759CB76230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30" name="타원 426">
                  <a:extLst>
                    <a:ext uri="{FF2B5EF4-FFF2-40B4-BE49-F238E27FC236}">
                      <a16:creationId xmlns:a16="http://schemas.microsoft.com/office/drawing/2014/main" id="{33BFF6D4-3BEA-4111-805B-898BE46341F7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31" name="타원 427">
                  <a:extLst>
                    <a:ext uri="{FF2B5EF4-FFF2-40B4-BE49-F238E27FC236}">
                      <a16:creationId xmlns:a16="http://schemas.microsoft.com/office/drawing/2014/main" id="{D0353C51-DA31-4378-9127-AEAD8E13D717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32" name="타원 430">
                  <a:extLst>
                    <a:ext uri="{FF2B5EF4-FFF2-40B4-BE49-F238E27FC236}">
                      <a16:creationId xmlns:a16="http://schemas.microsoft.com/office/drawing/2014/main" id="{9D2FCA5F-CFDB-4F8F-8AF9-0FA5C4760331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290" name="그룹 443">
                <a:extLst>
                  <a:ext uri="{FF2B5EF4-FFF2-40B4-BE49-F238E27FC236}">
                    <a16:creationId xmlns:a16="http://schemas.microsoft.com/office/drawing/2014/main" id="{7351F7E7-20FC-4CEA-8BF5-852D129A19B4}"/>
                  </a:ext>
                </a:extLst>
              </p:cNvPr>
              <p:cNvGrpSpPr/>
              <p:nvPr/>
            </p:nvGrpSpPr>
            <p:grpSpPr>
              <a:xfrm>
                <a:off x="3264950" y="626559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313" name="타원 445">
                  <a:extLst>
                    <a:ext uri="{FF2B5EF4-FFF2-40B4-BE49-F238E27FC236}">
                      <a16:creationId xmlns:a16="http://schemas.microsoft.com/office/drawing/2014/main" id="{F6E8CA6C-A839-43F1-8464-4A9E4CF02752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14" name="타원 446">
                  <a:extLst>
                    <a:ext uri="{FF2B5EF4-FFF2-40B4-BE49-F238E27FC236}">
                      <a16:creationId xmlns:a16="http://schemas.microsoft.com/office/drawing/2014/main" id="{E35327DA-FF4F-4501-9365-32B5ADC6343C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15" name="타원 447">
                  <a:extLst>
                    <a:ext uri="{FF2B5EF4-FFF2-40B4-BE49-F238E27FC236}">
                      <a16:creationId xmlns:a16="http://schemas.microsoft.com/office/drawing/2014/main" id="{0B78D149-2950-4733-B95D-69FB3A70B257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16" name="타원 448">
                  <a:extLst>
                    <a:ext uri="{FF2B5EF4-FFF2-40B4-BE49-F238E27FC236}">
                      <a16:creationId xmlns:a16="http://schemas.microsoft.com/office/drawing/2014/main" id="{846AB434-C8D9-47C9-9C12-D4A5E62C5387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17" name="타원 449">
                  <a:extLst>
                    <a:ext uri="{FF2B5EF4-FFF2-40B4-BE49-F238E27FC236}">
                      <a16:creationId xmlns:a16="http://schemas.microsoft.com/office/drawing/2014/main" id="{A68E2BFB-8B33-4F53-9EB2-2E88FE95F049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18" name="타원 450">
                  <a:extLst>
                    <a:ext uri="{FF2B5EF4-FFF2-40B4-BE49-F238E27FC236}">
                      <a16:creationId xmlns:a16="http://schemas.microsoft.com/office/drawing/2014/main" id="{F175ECDE-D1B1-457F-84F8-A2AA159F33D2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19" name="타원 451">
                  <a:extLst>
                    <a:ext uri="{FF2B5EF4-FFF2-40B4-BE49-F238E27FC236}">
                      <a16:creationId xmlns:a16="http://schemas.microsoft.com/office/drawing/2014/main" id="{4BE772F7-50FF-4CA6-8A45-5FF3147C997C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20" name="타원 452">
                  <a:extLst>
                    <a:ext uri="{FF2B5EF4-FFF2-40B4-BE49-F238E27FC236}">
                      <a16:creationId xmlns:a16="http://schemas.microsoft.com/office/drawing/2014/main" id="{81777AE1-C57D-4CB1-9A81-452F93FC031B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21" name="타원 453">
                  <a:extLst>
                    <a:ext uri="{FF2B5EF4-FFF2-40B4-BE49-F238E27FC236}">
                      <a16:creationId xmlns:a16="http://schemas.microsoft.com/office/drawing/2014/main" id="{4CBFA9C3-9E79-42E5-AE8D-B1A66DF4B7D5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22" name="타원 454">
                  <a:extLst>
                    <a:ext uri="{FF2B5EF4-FFF2-40B4-BE49-F238E27FC236}">
                      <a16:creationId xmlns:a16="http://schemas.microsoft.com/office/drawing/2014/main" id="{71BD2C88-C09D-4F0A-8E19-ACDAE9EB4AB8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291" name="그룹 455">
                <a:extLst>
                  <a:ext uri="{FF2B5EF4-FFF2-40B4-BE49-F238E27FC236}">
                    <a16:creationId xmlns:a16="http://schemas.microsoft.com/office/drawing/2014/main" id="{36E80882-4244-4DFE-BCD5-02E86711DD14}"/>
                  </a:ext>
                </a:extLst>
              </p:cNvPr>
              <p:cNvGrpSpPr/>
              <p:nvPr/>
            </p:nvGrpSpPr>
            <p:grpSpPr>
              <a:xfrm>
                <a:off x="3264950" y="650181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303" name="타원 456">
                  <a:extLst>
                    <a:ext uri="{FF2B5EF4-FFF2-40B4-BE49-F238E27FC236}">
                      <a16:creationId xmlns:a16="http://schemas.microsoft.com/office/drawing/2014/main" id="{307F540D-B1D1-4517-8376-980AFEE3231C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04" name="타원 457">
                  <a:extLst>
                    <a:ext uri="{FF2B5EF4-FFF2-40B4-BE49-F238E27FC236}">
                      <a16:creationId xmlns:a16="http://schemas.microsoft.com/office/drawing/2014/main" id="{65822091-4651-4356-97F9-8EAE33503939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05" name="타원 458">
                  <a:extLst>
                    <a:ext uri="{FF2B5EF4-FFF2-40B4-BE49-F238E27FC236}">
                      <a16:creationId xmlns:a16="http://schemas.microsoft.com/office/drawing/2014/main" id="{C71BC220-C814-4568-B20E-DD63B41B27EF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06" name="타원 459">
                  <a:extLst>
                    <a:ext uri="{FF2B5EF4-FFF2-40B4-BE49-F238E27FC236}">
                      <a16:creationId xmlns:a16="http://schemas.microsoft.com/office/drawing/2014/main" id="{EC126FEA-0C04-4FB2-BFB7-ECB84D60C624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07" name="타원 460">
                  <a:extLst>
                    <a:ext uri="{FF2B5EF4-FFF2-40B4-BE49-F238E27FC236}">
                      <a16:creationId xmlns:a16="http://schemas.microsoft.com/office/drawing/2014/main" id="{25E1B1F2-7443-4575-A4CB-2E3136610534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08" name="타원 461">
                  <a:extLst>
                    <a:ext uri="{FF2B5EF4-FFF2-40B4-BE49-F238E27FC236}">
                      <a16:creationId xmlns:a16="http://schemas.microsoft.com/office/drawing/2014/main" id="{A1CFACE7-78C8-49C0-B808-F0D800CA14B6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09" name="타원 462">
                  <a:extLst>
                    <a:ext uri="{FF2B5EF4-FFF2-40B4-BE49-F238E27FC236}">
                      <a16:creationId xmlns:a16="http://schemas.microsoft.com/office/drawing/2014/main" id="{341B241E-B1AB-4430-81A6-F679457D4C7F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10" name="타원 463">
                  <a:extLst>
                    <a:ext uri="{FF2B5EF4-FFF2-40B4-BE49-F238E27FC236}">
                      <a16:creationId xmlns:a16="http://schemas.microsoft.com/office/drawing/2014/main" id="{35B79D40-4FD8-49CD-B16B-1CB31965166B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11" name="타원 464">
                  <a:extLst>
                    <a:ext uri="{FF2B5EF4-FFF2-40B4-BE49-F238E27FC236}">
                      <a16:creationId xmlns:a16="http://schemas.microsoft.com/office/drawing/2014/main" id="{669DAF62-EC0B-4EF7-AA4C-DBFBF81CD607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12" name="타원 465">
                  <a:extLst>
                    <a:ext uri="{FF2B5EF4-FFF2-40B4-BE49-F238E27FC236}">
                      <a16:creationId xmlns:a16="http://schemas.microsoft.com/office/drawing/2014/main" id="{EC20DB32-F039-4860-A984-F3EA2F83B780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292" name="그룹 466">
                <a:extLst>
                  <a:ext uri="{FF2B5EF4-FFF2-40B4-BE49-F238E27FC236}">
                    <a16:creationId xmlns:a16="http://schemas.microsoft.com/office/drawing/2014/main" id="{E6282098-C1B3-4D8A-AC00-F0673E33BC9D}"/>
                  </a:ext>
                </a:extLst>
              </p:cNvPr>
              <p:cNvGrpSpPr/>
              <p:nvPr/>
            </p:nvGrpSpPr>
            <p:grpSpPr>
              <a:xfrm>
                <a:off x="3264950" y="673803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293" name="타원 467">
                  <a:extLst>
                    <a:ext uri="{FF2B5EF4-FFF2-40B4-BE49-F238E27FC236}">
                      <a16:creationId xmlns:a16="http://schemas.microsoft.com/office/drawing/2014/main" id="{FF0ABAE4-E11D-4BD4-BF3D-2AFE939A5FF5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294" name="타원 468">
                  <a:extLst>
                    <a:ext uri="{FF2B5EF4-FFF2-40B4-BE49-F238E27FC236}">
                      <a16:creationId xmlns:a16="http://schemas.microsoft.com/office/drawing/2014/main" id="{5BA69065-CB3B-4955-ACF2-78A320BDE6CA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295" name="타원 469">
                  <a:extLst>
                    <a:ext uri="{FF2B5EF4-FFF2-40B4-BE49-F238E27FC236}">
                      <a16:creationId xmlns:a16="http://schemas.microsoft.com/office/drawing/2014/main" id="{AF28BE7C-CB27-492D-AEB9-6395122D046D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296" name="타원 472">
                  <a:extLst>
                    <a:ext uri="{FF2B5EF4-FFF2-40B4-BE49-F238E27FC236}">
                      <a16:creationId xmlns:a16="http://schemas.microsoft.com/office/drawing/2014/main" id="{2B1762EB-24DB-45F5-A8C0-CE5B8AA599EB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297" name="타원 480">
                  <a:extLst>
                    <a:ext uri="{FF2B5EF4-FFF2-40B4-BE49-F238E27FC236}">
                      <a16:creationId xmlns:a16="http://schemas.microsoft.com/office/drawing/2014/main" id="{15C4A707-95D5-4048-95D3-57804ECC28F1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298" name="타원 493">
                  <a:extLst>
                    <a:ext uri="{FF2B5EF4-FFF2-40B4-BE49-F238E27FC236}">
                      <a16:creationId xmlns:a16="http://schemas.microsoft.com/office/drawing/2014/main" id="{B242574B-2FA2-4E30-83EF-654BEB576191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299" name="타원 494">
                  <a:extLst>
                    <a:ext uri="{FF2B5EF4-FFF2-40B4-BE49-F238E27FC236}">
                      <a16:creationId xmlns:a16="http://schemas.microsoft.com/office/drawing/2014/main" id="{7467D103-B3C3-4665-B2F9-83E7A7DDE900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00" name="타원 528">
                  <a:extLst>
                    <a:ext uri="{FF2B5EF4-FFF2-40B4-BE49-F238E27FC236}">
                      <a16:creationId xmlns:a16="http://schemas.microsoft.com/office/drawing/2014/main" id="{4EE563D2-2EF3-4918-90F6-A57BAE240910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01" name="타원 529">
                  <a:extLst>
                    <a:ext uri="{FF2B5EF4-FFF2-40B4-BE49-F238E27FC236}">
                      <a16:creationId xmlns:a16="http://schemas.microsoft.com/office/drawing/2014/main" id="{38BAB07F-0FEC-46C3-8BCD-0A9E1C836057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302" name="타원 534">
                  <a:extLst>
                    <a:ext uri="{FF2B5EF4-FFF2-40B4-BE49-F238E27FC236}">
                      <a16:creationId xmlns:a16="http://schemas.microsoft.com/office/drawing/2014/main" id="{A3B84180-6772-4CBF-BA50-D8FE8FCC87E4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</p:grpSp>
        <p:grpSp>
          <p:nvGrpSpPr>
            <p:cNvPr id="1728" name="그룹 4">
              <a:extLst>
                <a:ext uri="{FF2B5EF4-FFF2-40B4-BE49-F238E27FC236}">
                  <a16:creationId xmlns:a16="http://schemas.microsoft.com/office/drawing/2014/main" id="{D1F3D415-8B7F-4652-819A-20B139D12CAA}"/>
                </a:ext>
              </a:extLst>
            </p:cNvPr>
            <p:cNvGrpSpPr/>
            <p:nvPr/>
          </p:nvGrpSpPr>
          <p:grpSpPr>
            <a:xfrm>
              <a:off x="9644253" y="4422096"/>
              <a:ext cx="2484118" cy="1130241"/>
              <a:chOff x="9644253" y="4469231"/>
              <a:chExt cx="2484118" cy="1130241"/>
            </a:xfrm>
            <a:grpFill/>
          </p:grpSpPr>
          <p:sp>
            <p:nvSpPr>
              <p:cNvPr id="2181" name="타원 712">
                <a:extLst>
                  <a:ext uri="{FF2B5EF4-FFF2-40B4-BE49-F238E27FC236}">
                    <a16:creationId xmlns:a16="http://schemas.microsoft.com/office/drawing/2014/main" id="{9F1712AE-04C5-4C20-B7D2-4524D2EF08AA}"/>
                  </a:ext>
                </a:extLst>
              </p:cNvPr>
              <p:cNvSpPr/>
              <p:nvPr/>
            </p:nvSpPr>
            <p:spPr>
              <a:xfrm>
                <a:off x="10939711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82" name="타원 713">
                <a:extLst>
                  <a:ext uri="{FF2B5EF4-FFF2-40B4-BE49-F238E27FC236}">
                    <a16:creationId xmlns:a16="http://schemas.microsoft.com/office/drawing/2014/main" id="{32370D4A-7E2B-4B29-9BBA-A9CAFFD773EF}"/>
                  </a:ext>
                </a:extLst>
              </p:cNvPr>
              <p:cNvSpPr/>
              <p:nvPr/>
            </p:nvSpPr>
            <p:spPr>
              <a:xfrm>
                <a:off x="11124777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83" name="타원 714">
                <a:extLst>
                  <a:ext uri="{FF2B5EF4-FFF2-40B4-BE49-F238E27FC236}">
                    <a16:creationId xmlns:a16="http://schemas.microsoft.com/office/drawing/2014/main" id="{2A9A1B96-48CE-47B0-AE15-C3E28DE296EB}"/>
                  </a:ext>
                </a:extLst>
              </p:cNvPr>
              <p:cNvSpPr/>
              <p:nvPr/>
            </p:nvSpPr>
            <p:spPr>
              <a:xfrm>
                <a:off x="11309845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84" name="타원 715">
                <a:extLst>
                  <a:ext uri="{FF2B5EF4-FFF2-40B4-BE49-F238E27FC236}">
                    <a16:creationId xmlns:a16="http://schemas.microsoft.com/office/drawing/2014/main" id="{CBDD1ECF-599D-4085-9184-8208B6AB26AD}"/>
                  </a:ext>
                </a:extLst>
              </p:cNvPr>
              <p:cNvSpPr/>
              <p:nvPr/>
            </p:nvSpPr>
            <p:spPr>
              <a:xfrm>
                <a:off x="10754646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85" name="타원 716">
                <a:extLst>
                  <a:ext uri="{FF2B5EF4-FFF2-40B4-BE49-F238E27FC236}">
                    <a16:creationId xmlns:a16="http://schemas.microsoft.com/office/drawing/2014/main" id="{490CE312-1156-4A2C-8CD1-B20BE608DDCB}"/>
                  </a:ext>
                </a:extLst>
              </p:cNvPr>
              <p:cNvSpPr/>
              <p:nvPr/>
            </p:nvSpPr>
            <p:spPr>
              <a:xfrm>
                <a:off x="10569580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86" name="타원 717">
                <a:extLst>
                  <a:ext uri="{FF2B5EF4-FFF2-40B4-BE49-F238E27FC236}">
                    <a16:creationId xmlns:a16="http://schemas.microsoft.com/office/drawing/2014/main" id="{123D4C55-1D8A-4B22-9399-70DB1F2B2E7F}"/>
                  </a:ext>
                </a:extLst>
              </p:cNvPr>
              <p:cNvSpPr/>
              <p:nvPr/>
            </p:nvSpPr>
            <p:spPr>
              <a:xfrm>
                <a:off x="10014384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87" name="타원 718">
                <a:extLst>
                  <a:ext uri="{FF2B5EF4-FFF2-40B4-BE49-F238E27FC236}">
                    <a16:creationId xmlns:a16="http://schemas.microsoft.com/office/drawing/2014/main" id="{5F10816B-3580-4986-BF71-D99EBD3B0B60}"/>
                  </a:ext>
                </a:extLst>
              </p:cNvPr>
              <p:cNvSpPr/>
              <p:nvPr/>
            </p:nvSpPr>
            <p:spPr>
              <a:xfrm>
                <a:off x="10199449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88" name="타원 719">
                <a:extLst>
                  <a:ext uri="{FF2B5EF4-FFF2-40B4-BE49-F238E27FC236}">
                    <a16:creationId xmlns:a16="http://schemas.microsoft.com/office/drawing/2014/main" id="{51EDBD82-61C1-4700-A0EF-E5F18057AD7A}"/>
                  </a:ext>
                </a:extLst>
              </p:cNvPr>
              <p:cNvSpPr/>
              <p:nvPr/>
            </p:nvSpPr>
            <p:spPr>
              <a:xfrm>
                <a:off x="10384515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89" name="타원 720">
                <a:extLst>
                  <a:ext uri="{FF2B5EF4-FFF2-40B4-BE49-F238E27FC236}">
                    <a16:creationId xmlns:a16="http://schemas.microsoft.com/office/drawing/2014/main" id="{840F7742-8C2D-4B23-9BB7-5DD41ADA9DBB}"/>
                  </a:ext>
                </a:extLst>
              </p:cNvPr>
              <p:cNvSpPr/>
              <p:nvPr/>
            </p:nvSpPr>
            <p:spPr>
              <a:xfrm>
                <a:off x="9829318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90" name="타원 721">
                <a:extLst>
                  <a:ext uri="{FF2B5EF4-FFF2-40B4-BE49-F238E27FC236}">
                    <a16:creationId xmlns:a16="http://schemas.microsoft.com/office/drawing/2014/main" id="{D9D01E63-4991-44F4-AF40-809CCA023090}"/>
                  </a:ext>
                </a:extLst>
              </p:cNvPr>
              <p:cNvSpPr/>
              <p:nvPr/>
            </p:nvSpPr>
            <p:spPr>
              <a:xfrm>
                <a:off x="9644253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91" name="타원 702">
                <a:extLst>
                  <a:ext uri="{FF2B5EF4-FFF2-40B4-BE49-F238E27FC236}">
                    <a16:creationId xmlns:a16="http://schemas.microsoft.com/office/drawing/2014/main" id="{A9232E7D-664F-48CD-A6D8-2C887D3B597A}"/>
                  </a:ext>
                </a:extLst>
              </p:cNvPr>
              <p:cNvSpPr/>
              <p:nvPr/>
            </p:nvSpPr>
            <p:spPr>
              <a:xfrm>
                <a:off x="10939711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92" name="타원 703">
                <a:extLst>
                  <a:ext uri="{FF2B5EF4-FFF2-40B4-BE49-F238E27FC236}">
                    <a16:creationId xmlns:a16="http://schemas.microsoft.com/office/drawing/2014/main" id="{5C66BC82-DFEC-4C63-992A-E082978FA864}"/>
                  </a:ext>
                </a:extLst>
              </p:cNvPr>
              <p:cNvSpPr/>
              <p:nvPr/>
            </p:nvSpPr>
            <p:spPr>
              <a:xfrm>
                <a:off x="11124777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93" name="타원 704">
                <a:extLst>
                  <a:ext uri="{FF2B5EF4-FFF2-40B4-BE49-F238E27FC236}">
                    <a16:creationId xmlns:a16="http://schemas.microsoft.com/office/drawing/2014/main" id="{5C279153-8B18-4752-8C31-83B7F4D96D10}"/>
                  </a:ext>
                </a:extLst>
              </p:cNvPr>
              <p:cNvSpPr/>
              <p:nvPr/>
            </p:nvSpPr>
            <p:spPr>
              <a:xfrm>
                <a:off x="11309845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94" name="타원 705">
                <a:extLst>
                  <a:ext uri="{FF2B5EF4-FFF2-40B4-BE49-F238E27FC236}">
                    <a16:creationId xmlns:a16="http://schemas.microsoft.com/office/drawing/2014/main" id="{6C423E76-9672-4A51-AC59-36EF18E1A212}"/>
                  </a:ext>
                </a:extLst>
              </p:cNvPr>
              <p:cNvSpPr/>
              <p:nvPr/>
            </p:nvSpPr>
            <p:spPr>
              <a:xfrm>
                <a:off x="10754646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95" name="타원 706">
                <a:extLst>
                  <a:ext uri="{FF2B5EF4-FFF2-40B4-BE49-F238E27FC236}">
                    <a16:creationId xmlns:a16="http://schemas.microsoft.com/office/drawing/2014/main" id="{1197C1CF-7C8E-4976-BB4A-544830042855}"/>
                  </a:ext>
                </a:extLst>
              </p:cNvPr>
              <p:cNvSpPr/>
              <p:nvPr/>
            </p:nvSpPr>
            <p:spPr>
              <a:xfrm>
                <a:off x="10569580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96" name="타원 707">
                <a:extLst>
                  <a:ext uri="{FF2B5EF4-FFF2-40B4-BE49-F238E27FC236}">
                    <a16:creationId xmlns:a16="http://schemas.microsoft.com/office/drawing/2014/main" id="{67B3290A-37B8-4BB6-8906-F7826296208B}"/>
                  </a:ext>
                </a:extLst>
              </p:cNvPr>
              <p:cNvSpPr/>
              <p:nvPr/>
            </p:nvSpPr>
            <p:spPr>
              <a:xfrm>
                <a:off x="10014384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97" name="타원 708">
                <a:extLst>
                  <a:ext uri="{FF2B5EF4-FFF2-40B4-BE49-F238E27FC236}">
                    <a16:creationId xmlns:a16="http://schemas.microsoft.com/office/drawing/2014/main" id="{CCBE016C-0893-4D98-9A6B-E02CF2C3F691}"/>
                  </a:ext>
                </a:extLst>
              </p:cNvPr>
              <p:cNvSpPr/>
              <p:nvPr/>
            </p:nvSpPr>
            <p:spPr>
              <a:xfrm>
                <a:off x="10199449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98" name="타원 709">
                <a:extLst>
                  <a:ext uri="{FF2B5EF4-FFF2-40B4-BE49-F238E27FC236}">
                    <a16:creationId xmlns:a16="http://schemas.microsoft.com/office/drawing/2014/main" id="{F314B42F-2345-4B1C-BAE0-BF577EA4B58D}"/>
                  </a:ext>
                </a:extLst>
              </p:cNvPr>
              <p:cNvSpPr/>
              <p:nvPr/>
            </p:nvSpPr>
            <p:spPr>
              <a:xfrm>
                <a:off x="10384515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199" name="타원 710">
                <a:extLst>
                  <a:ext uri="{FF2B5EF4-FFF2-40B4-BE49-F238E27FC236}">
                    <a16:creationId xmlns:a16="http://schemas.microsoft.com/office/drawing/2014/main" id="{B13AF3D1-0F30-4FBA-8905-1852DF7C95CC}"/>
                  </a:ext>
                </a:extLst>
              </p:cNvPr>
              <p:cNvSpPr/>
              <p:nvPr/>
            </p:nvSpPr>
            <p:spPr>
              <a:xfrm>
                <a:off x="9829318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00" name="타원 711">
                <a:extLst>
                  <a:ext uri="{FF2B5EF4-FFF2-40B4-BE49-F238E27FC236}">
                    <a16:creationId xmlns:a16="http://schemas.microsoft.com/office/drawing/2014/main" id="{4180EA24-4F3E-4A35-9AC5-E923D76172BE}"/>
                  </a:ext>
                </a:extLst>
              </p:cNvPr>
              <p:cNvSpPr/>
              <p:nvPr/>
            </p:nvSpPr>
            <p:spPr>
              <a:xfrm>
                <a:off x="9644253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01" name="타원 692">
                <a:extLst>
                  <a:ext uri="{FF2B5EF4-FFF2-40B4-BE49-F238E27FC236}">
                    <a16:creationId xmlns:a16="http://schemas.microsoft.com/office/drawing/2014/main" id="{50F969A5-1A96-4A16-8C8A-6C9D3F138F21}"/>
                  </a:ext>
                </a:extLst>
              </p:cNvPr>
              <p:cNvSpPr/>
              <p:nvPr/>
            </p:nvSpPr>
            <p:spPr>
              <a:xfrm>
                <a:off x="10939711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02" name="타원 693">
                <a:extLst>
                  <a:ext uri="{FF2B5EF4-FFF2-40B4-BE49-F238E27FC236}">
                    <a16:creationId xmlns:a16="http://schemas.microsoft.com/office/drawing/2014/main" id="{E7E64D01-7EB1-4127-980E-AB0B7C4CE21E}"/>
                  </a:ext>
                </a:extLst>
              </p:cNvPr>
              <p:cNvSpPr/>
              <p:nvPr/>
            </p:nvSpPr>
            <p:spPr>
              <a:xfrm>
                <a:off x="11124777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03" name="타원 694">
                <a:extLst>
                  <a:ext uri="{FF2B5EF4-FFF2-40B4-BE49-F238E27FC236}">
                    <a16:creationId xmlns:a16="http://schemas.microsoft.com/office/drawing/2014/main" id="{A716C77E-6CF0-4C50-8981-7811106749D4}"/>
                  </a:ext>
                </a:extLst>
              </p:cNvPr>
              <p:cNvSpPr/>
              <p:nvPr/>
            </p:nvSpPr>
            <p:spPr>
              <a:xfrm>
                <a:off x="11309845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04" name="타원 695">
                <a:extLst>
                  <a:ext uri="{FF2B5EF4-FFF2-40B4-BE49-F238E27FC236}">
                    <a16:creationId xmlns:a16="http://schemas.microsoft.com/office/drawing/2014/main" id="{27067E8C-E0A2-487C-86B8-85BDD2D3D0B4}"/>
                  </a:ext>
                </a:extLst>
              </p:cNvPr>
              <p:cNvSpPr/>
              <p:nvPr/>
            </p:nvSpPr>
            <p:spPr>
              <a:xfrm>
                <a:off x="10754646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05" name="타원 696">
                <a:extLst>
                  <a:ext uri="{FF2B5EF4-FFF2-40B4-BE49-F238E27FC236}">
                    <a16:creationId xmlns:a16="http://schemas.microsoft.com/office/drawing/2014/main" id="{4EBD93DD-DF95-436B-BF0D-8BCA690A1979}"/>
                  </a:ext>
                </a:extLst>
              </p:cNvPr>
              <p:cNvSpPr/>
              <p:nvPr/>
            </p:nvSpPr>
            <p:spPr>
              <a:xfrm>
                <a:off x="10569580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06" name="타원 697">
                <a:extLst>
                  <a:ext uri="{FF2B5EF4-FFF2-40B4-BE49-F238E27FC236}">
                    <a16:creationId xmlns:a16="http://schemas.microsoft.com/office/drawing/2014/main" id="{9C2D13EA-0210-45A7-AC06-DD87A166317C}"/>
                  </a:ext>
                </a:extLst>
              </p:cNvPr>
              <p:cNvSpPr/>
              <p:nvPr/>
            </p:nvSpPr>
            <p:spPr>
              <a:xfrm>
                <a:off x="10014384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07" name="타원 698">
                <a:extLst>
                  <a:ext uri="{FF2B5EF4-FFF2-40B4-BE49-F238E27FC236}">
                    <a16:creationId xmlns:a16="http://schemas.microsoft.com/office/drawing/2014/main" id="{06DB9F36-0A85-4641-9719-107F6F5448EC}"/>
                  </a:ext>
                </a:extLst>
              </p:cNvPr>
              <p:cNvSpPr/>
              <p:nvPr/>
            </p:nvSpPr>
            <p:spPr>
              <a:xfrm>
                <a:off x="10199449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08" name="타원 699">
                <a:extLst>
                  <a:ext uri="{FF2B5EF4-FFF2-40B4-BE49-F238E27FC236}">
                    <a16:creationId xmlns:a16="http://schemas.microsoft.com/office/drawing/2014/main" id="{CD339F9E-2851-4E7D-80A9-FAAE892A376A}"/>
                  </a:ext>
                </a:extLst>
              </p:cNvPr>
              <p:cNvSpPr/>
              <p:nvPr/>
            </p:nvSpPr>
            <p:spPr>
              <a:xfrm>
                <a:off x="10384515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09" name="타원 700">
                <a:extLst>
                  <a:ext uri="{FF2B5EF4-FFF2-40B4-BE49-F238E27FC236}">
                    <a16:creationId xmlns:a16="http://schemas.microsoft.com/office/drawing/2014/main" id="{A02B8D99-CFB2-4AC1-8BF0-71CAD0739916}"/>
                  </a:ext>
                </a:extLst>
              </p:cNvPr>
              <p:cNvSpPr/>
              <p:nvPr/>
            </p:nvSpPr>
            <p:spPr>
              <a:xfrm>
                <a:off x="9829318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10" name="타원 701">
                <a:extLst>
                  <a:ext uri="{FF2B5EF4-FFF2-40B4-BE49-F238E27FC236}">
                    <a16:creationId xmlns:a16="http://schemas.microsoft.com/office/drawing/2014/main" id="{237CA3BC-4CE8-42AA-9425-0713B167363E}"/>
                  </a:ext>
                </a:extLst>
              </p:cNvPr>
              <p:cNvSpPr/>
              <p:nvPr/>
            </p:nvSpPr>
            <p:spPr>
              <a:xfrm>
                <a:off x="9644253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11" name="타원 682">
                <a:extLst>
                  <a:ext uri="{FF2B5EF4-FFF2-40B4-BE49-F238E27FC236}">
                    <a16:creationId xmlns:a16="http://schemas.microsoft.com/office/drawing/2014/main" id="{1C0B890D-9CF4-4A92-9BBC-ACE21ED047FB}"/>
                  </a:ext>
                </a:extLst>
              </p:cNvPr>
              <p:cNvSpPr/>
              <p:nvPr/>
            </p:nvSpPr>
            <p:spPr>
              <a:xfrm>
                <a:off x="10939711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12" name="타원 683">
                <a:extLst>
                  <a:ext uri="{FF2B5EF4-FFF2-40B4-BE49-F238E27FC236}">
                    <a16:creationId xmlns:a16="http://schemas.microsoft.com/office/drawing/2014/main" id="{E5BFC7C9-943F-4F1B-99D5-5A911994D388}"/>
                  </a:ext>
                </a:extLst>
              </p:cNvPr>
              <p:cNvSpPr/>
              <p:nvPr/>
            </p:nvSpPr>
            <p:spPr>
              <a:xfrm>
                <a:off x="11124777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13" name="타원 684">
                <a:extLst>
                  <a:ext uri="{FF2B5EF4-FFF2-40B4-BE49-F238E27FC236}">
                    <a16:creationId xmlns:a16="http://schemas.microsoft.com/office/drawing/2014/main" id="{2BA2D339-6188-40FC-B590-725010B15067}"/>
                  </a:ext>
                </a:extLst>
              </p:cNvPr>
              <p:cNvSpPr/>
              <p:nvPr/>
            </p:nvSpPr>
            <p:spPr>
              <a:xfrm>
                <a:off x="11309845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14" name="타원 685">
                <a:extLst>
                  <a:ext uri="{FF2B5EF4-FFF2-40B4-BE49-F238E27FC236}">
                    <a16:creationId xmlns:a16="http://schemas.microsoft.com/office/drawing/2014/main" id="{4803364F-AE76-43B1-87D9-E8BFDCE2AECD}"/>
                  </a:ext>
                </a:extLst>
              </p:cNvPr>
              <p:cNvSpPr/>
              <p:nvPr/>
            </p:nvSpPr>
            <p:spPr>
              <a:xfrm>
                <a:off x="10754646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15" name="타원 686">
                <a:extLst>
                  <a:ext uri="{FF2B5EF4-FFF2-40B4-BE49-F238E27FC236}">
                    <a16:creationId xmlns:a16="http://schemas.microsoft.com/office/drawing/2014/main" id="{3450A5C9-B679-41DB-9D22-D3E81D510671}"/>
                  </a:ext>
                </a:extLst>
              </p:cNvPr>
              <p:cNvSpPr/>
              <p:nvPr/>
            </p:nvSpPr>
            <p:spPr>
              <a:xfrm>
                <a:off x="10569580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16" name="타원 687">
                <a:extLst>
                  <a:ext uri="{FF2B5EF4-FFF2-40B4-BE49-F238E27FC236}">
                    <a16:creationId xmlns:a16="http://schemas.microsoft.com/office/drawing/2014/main" id="{A4DF3D78-8BEE-4C5D-8C5D-045132953D45}"/>
                  </a:ext>
                </a:extLst>
              </p:cNvPr>
              <p:cNvSpPr/>
              <p:nvPr/>
            </p:nvSpPr>
            <p:spPr>
              <a:xfrm>
                <a:off x="10014384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17" name="타원 688">
                <a:extLst>
                  <a:ext uri="{FF2B5EF4-FFF2-40B4-BE49-F238E27FC236}">
                    <a16:creationId xmlns:a16="http://schemas.microsoft.com/office/drawing/2014/main" id="{ED8C92CD-2A81-47E6-9C8D-B005597887C3}"/>
                  </a:ext>
                </a:extLst>
              </p:cNvPr>
              <p:cNvSpPr/>
              <p:nvPr/>
            </p:nvSpPr>
            <p:spPr>
              <a:xfrm>
                <a:off x="10199449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18" name="타원 689">
                <a:extLst>
                  <a:ext uri="{FF2B5EF4-FFF2-40B4-BE49-F238E27FC236}">
                    <a16:creationId xmlns:a16="http://schemas.microsoft.com/office/drawing/2014/main" id="{9463D382-7671-47D9-BA85-DF2269EE5F5C}"/>
                  </a:ext>
                </a:extLst>
              </p:cNvPr>
              <p:cNvSpPr/>
              <p:nvPr/>
            </p:nvSpPr>
            <p:spPr>
              <a:xfrm>
                <a:off x="10384515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19" name="타원 690">
                <a:extLst>
                  <a:ext uri="{FF2B5EF4-FFF2-40B4-BE49-F238E27FC236}">
                    <a16:creationId xmlns:a16="http://schemas.microsoft.com/office/drawing/2014/main" id="{363E60AC-F735-4D8F-86B7-CF1E2B2CA484}"/>
                  </a:ext>
                </a:extLst>
              </p:cNvPr>
              <p:cNvSpPr/>
              <p:nvPr/>
            </p:nvSpPr>
            <p:spPr>
              <a:xfrm>
                <a:off x="9829318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20" name="타원 691">
                <a:extLst>
                  <a:ext uri="{FF2B5EF4-FFF2-40B4-BE49-F238E27FC236}">
                    <a16:creationId xmlns:a16="http://schemas.microsoft.com/office/drawing/2014/main" id="{78520383-D5F7-46A6-8185-193475A3B17C}"/>
                  </a:ext>
                </a:extLst>
              </p:cNvPr>
              <p:cNvSpPr/>
              <p:nvPr/>
            </p:nvSpPr>
            <p:spPr>
              <a:xfrm>
                <a:off x="9644253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21" name="타원 677">
                <a:extLst>
                  <a:ext uri="{FF2B5EF4-FFF2-40B4-BE49-F238E27FC236}">
                    <a16:creationId xmlns:a16="http://schemas.microsoft.com/office/drawing/2014/main" id="{8CC024FB-8BC5-4437-BF6C-DF8C7233DA67}"/>
                  </a:ext>
                </a:extLst>
              </p:cNvPr>
              <p:cNvSpPr/>
              <p:nvPr/>
            </p:nvSpPr>
            <p:spPr>
              <a:xfrm>
                <a:off x="11885692" y="4469232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22" name="타원 678">
                <a:extLst>
                  <a:ext uri="{FF2B5EF4-FFF2-40B4-BE49-F238E27FC236}">
                    <a16:creationId xmlns:a16="http://schemas.microsoft.com/office/drawing/2014/main" id="{8826DB4E-D75C-4101-A9BE-0264336CCDFB}"/>
                  </a:ext>
                </a:extLst>
              </p:cNvPr>
              <p:cNvSpPr/>
              <p:nvPr/>
            </p:nvSpPr>
            <p:spPr>
              <a:xfrm>
                <a:off x="12070757" y="4469232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23" name="타원 680">
                <a:extLst>
                  <a:ext uri="{FF2B5EF4-FFF2-40B4-BE49-F238E27FC236}">
                    <a16:creationId xmlns:a16="http://schemas.microsoft.com/office/drawing/2014/main" id="{2872C663-C747-4698-978E-15851B03E512}"/>
                  </a:ext>
                </a:extLst>
              </p:cNvPr>
              <p:cNvSpPr/>
              <p:nvPr/>
            </p:nvSpPr>
            <p:spPr>
              <a:xfrm>
                <a:off x="11700626" y="4469232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24" name="타원 681">
                <a:extLst>
                  <a:ext uri="{FF2B5EF4-FFF2-40B4-BE49-F238E27FC236}">
                    <a16:creationId xmlns:a16="http://schemas.microsoft.com/office/drawing/2014/main" id="{BAFA79E5-4797-417A-9263-0BD82D15FB55}"/>
                  </a:ext>
                </a:extLst>
              </p:cNvPr>
              <p:cNvSpPr/>
              <p:nvPr/>
            </p:nvSpPr>
            <p:spPr>
              <a:xfrm>
                <a:off x="11515561" y="4469232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25" name="타원 667">
                <a:extLst>
                  <a:ext uri="{FF2B5EF4-FFF2-40B4-BE49-F238E27FC236}">
                    <a16:creationId xmlns:a16="http://schemas.microsoft.com/office/drawing/2014/main" id="{791BBA1D-FB24-43DC-A6D7-A60B27EDDE5C}"/>
                  </a:ext>
                </a:extLst>
              </p:cNvPr>
              <p:cNvSpPr/>
              <p:nvPr/>
            </p:nvSpPr>
            <p:spPr>
              <a:xfrm>
                <a:off x="11885692" y="46486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26" name="타원 668">
                <a:extLst>
                  <a:ext uri="{FF2B5EF4-FFF2-40B4-BE49-F238E27FC236}">
                    <a16:creationId xmlns:a16="http://schemas.microsoft.com/office/drawing/2014/main" id="{565F12E1-D6A9-4CA4-AD40-913B3144CDC1}"/>
                  </a:ext>
                </a:extLst>
              </p:cNvPr>
              <p:cNvSpPr/>
              <p:nvPr/>
            </p:nvSpPr>
            <p:spPr>
              <a:xfrm>
                <a:off x="12070757" y="46486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27" name="타원 670">
                <a:extLst>
                  <a:ext uri="{FF2B5EF4-FFF2-40B4-BE49-F238E27FC236}">
                    <a16:creationId xmlns:a16="http://schemas.microsoft.com/office/drawing/2014/main" id="{B20BAC5D-0252-4A6F-81DB-A14B3E9334FD}"/>
                  </a:ext>
                </a:extLst>
              </p:cNvPr>
              <p:cNvSpPr/>
              <p:nvPr/>
            </p:nvSpPr>
            <p:spPr>
              <a:xfrm>
                <a:off x="11700626" y="46486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28" name="타원 671">
                <a:extLst>
                  <a:ext uri="{FF2B5EF4-FFF2-40B4-BE49-F238E27FC236}">
                    <a16:creationId xmlns:a16="http://schemas.microsoft.com/office/drawing/2014/main" id="{4F724406-5A2B-44CD-A887-E6E7D06431E7}"/>
                  </a:ext>
                </a:extLst>
              </p:cNvPr>
              <p:cNvSpPr/>
              <p:nvPr/>
            </p:nvSpPr>
            <p:spPr>
              <a:xfrm>
                <a:off x="11515561" y="46486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29" name="타원 657">
                <a:extLst>
                  <a:ext uri="{FF2B5EF4-FFF2-40B4-BE49-F238E27FC236}">
                    <a16:creationId xmlns:a16="http://schemas.microsoft.com/office/drawing/2014/main" id="{44EA3748-95A2-4AE2-9563-41AFA6B84D80}"/>
                  </a:ext>
                </a:extLst>
              </p:cNvPr>
              <p:cNvSpPr/>
              <p:nvPr/>
            </p:nvSpPr>
            <p:spPr>
              <a:xfrm>
                <a:off x="11885692" y="4828057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30" name="타원 658">
                <a:extLst>
                  <a:ext uri="{FF2B5EF4-FFF2-40B4-BE49-F238E27FC236}">
                    <a16:creationId xmlns:a16="http://schemas.microsoft.com/office/drawing/2014/main" id="{C9912136-A484-49D6-B6D1-7CC29BB65F76}"/>
                  </a:ext>
                </a:extLst>
              </p:cNvPr>
              <p:cNvSpPr/>
              <p:nvPr/>
            </p:nvSpPr>
            <p:spPr>
              <a:xfrm>
                <a:off x="12070757" y="4828057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31" name="타원 660">
                <a:extLst>
                  <a:ext uri="{FF2B5EF4-FFF2-40B4-BE49-F238E27FC236}">
                    <a16:creationId xmlns:a16="http://schemas.microsoft.com/office/drawing/2014/main" id="{9E723838-5B27-4CC0-9265-1D9E3AF9F1EA}"/>
                  </a:ext>
                </a:extLst>
              </p:cNvPr>
              <p:cNvSpPr/>
              <p:nvPr/>
            </p:nvSpPr>
            <p:spPr>
              <a:xfrm>
                <a:off x="11700626" y="4828057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32" name="타원 661">
                <a:extLst>
                  <a:ext uri="{FF2B5EF4-FFF2-40B4-BE49-F238E27FC236}">
                    <a16:creationId xmlns:a16="http://schemas.microsoft.com/office/drawing/2014/main" id="{442AE60D-0F01-4DC1-AFD5-A5E4AD853C8D}"/>
                  </a:ext>
                </a:extLst>
              </p:cNvPr>
              <p:cNvSpPr/>
              <p:nvPr/>
            </p:nvSpPr>
            <p:spPr>
              <a:xfrm>
                <a:off x="11515561" y="4828057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33" name="타원 647">
                <a:extLst>
                  <a:ext uri="{FF2B5EF4-FFF2-40B4-BE49-F238E27FC236}">
                    <a16:creationId xmlns:a16="http://schemas.microsoft.com/office/drawing/2014/main" id="{7E6E3C7D-D7CA-4600-A6D4-89E4E50A045A}"/>
                  </a:ext>
                </a:extLst>
              </p:cNvPr>
              <p:cNvSpPr/>
              <p:nvPr/>
            </p:nvSpPr>
            <p:spPr>
              <a:xfrm>
                <a:off x="11885692" y="500747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34" name="타원 648">
                <a:extLst>
                  <a:ext uri="{FF2B5EF4-FFF2-40B4-BE49-F238E27FC236}">
                    <a16:creationId xmlns:a16="http://schemas.microsoft.com/office/drawing/2014/main" id="{45DD4C42-694B-4C80-A32A-A25606F5D824}"/>
                  </a:ext>
                </a:extLst>
              </p:cNvPr>
              <p:cNvSpPr/>
              <p:nvPr/>
            </p:nvSpPr>
            <p:spPr>
              <a:xfrm>
                <a:off x="12070757" y="500747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35" name="타원 650">
                <a:extLst>
                  <a:ext uri="{FF2B5EF4-FFF2-40B4-BE49-F238E27FC236}">
                    <a16:creationId xmlns:a16="http://schemas.microsoft.com/office/drawing/2014/main" id="{3A9C5D85-C11D-4DF8-ABF4-AD1F0151DF5B}"/>
                  </a:ext>
                </a:extLst>
              </p:cNvPr>
              <p:cNvSpPr/>
              <p:nvPr/>
            </p:nvSpPr>
            <p:spPr>
              <a:xfrm>
                <a:off x="11700626" y="500747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36" name="타원 651">
                <a:extLst>
                  <a:ext uri="{FF2B5EF4-FFF2-40B4-BE49-F238E27FC236}">
                    <a16:creationId xmlns:a16="http://schemas.microsoft.com/office/drawing/2014/main" id="{36198CAC-5EE8-4D4C-924E-5A960B5A73A4}"/>
                  </a:ext>
                </a:extLst>
              </p:cNvPr>
              <p:cNvSpPr/>
              <p:nvPr/>
            </p:nvSpPr>
            <p:spPr>
              <a:xfrm>
                <a:off x="11515561" y="500747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37" name="타원 632">
                <a:extLst>
                  <a:ext uri="{FF2B5EF4-FFF2-40B4-BE49-F238E27FC236}">
                    <a16:creationId xmlns:a16="http://schemas.microsoft.com/office/drawing/2014/main" id="{06A1535C-31E7-4BF5-B664-90057F2EE008}"/>
                  </a:ext>
                </a:extLst>
              </p:cNvPr>
              <p:cNvSpPr/>
              <p:nvPr/>
            </p:nvSpPr>
            <p:spPr>
              <a:xfrm>
                <a:off x="10939711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38" name="타원 633">
                <a:extLst>
                  <a:ext uri="{FF2B5EF4-FFF2-40B4-BE49-F238E27FC236}">
                    <a16:creationId xmlns:a16="http://schemas.microsoft.com/office/drawing/2014/main" id="{C986BE1B-A0F2-420D-9614-E27D418B9FE9}"/>
                  </a:ext>
                </a:extLst>
              </p:cNvPr>
              <p:cNvSpPr/>
              <p:nvPr/>
            </p:nvSpPr>
            <p:spPr>
              <a:xfrm>
                <a:off x="11124777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39" name="타원 634">
                <a:extLst>
                  <a:ext uri="{FF2B5EF4-FFF2-40B4-BE49-F238E27FC236}">
                    <a16:creationId xmlns:a16="http://schemas.microsoft.com/office/drawing/2014/main" id="{CDF6556E-257A-4B61-88BE-07FD95B33681}"/>
                  </a:ext>
                </a:extLst>
              </p:cNvPr>
              <p:cNvSpPr/>
              <p:nvPr/>
            </p:nvSpPr>
            <p:spPr>
              <a:xfrm>
                <a:off x="11309845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40" name="타원 635">
                <a:extLst>
                  <a:ext uri="{FF2B5EF4-FFF2-40B4-BE49-F238E27FC236}">
                    <a16:creationId xmlns:a16="http://schemas.microsoft.com/office/drawing/2014/main" id="{971C453D-13F3-47B1-AB26-902384907813}"/>
                  </a:ext>
                </a:extLst>
              </p:cNvPr>
              <p:cNvSpPr/>
              <p:nvPr/>
            </p:nvSpPr>
            <p:spPr>
              <a:xfrm>
                <a:off x="10754646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41" name="타원 636">
                <a:extLst>
                  <a:ext uri="{FF2B5EF4-FFF2-40B4-BE49-F238E27FC236}">
                    <a16:creationId xmlns:a16="http://schemas.microsoft.com/office/drawing/2014/main" id="{26814D55-9A35-41DF-83CD-6326FA268BA8}"/>
                  </a:ext>
                </a:extLst>
              </p:cNvPr>
              <p:cNvSpPr/>
              <p:nvPr/>
            </p:nvSpPr>
            <p:spPr>
              <a:xfrm>
                <a:off x="10569580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42" name="타원 637">
                <a:extLst>
                  <a:ext uri="{FF2B5EF4-FFF2-40B4-BE49-F238E27FC236}">
                    <a16:creationId xmlns:a16="http://schemas.microsoft.com/office/drawing/2014/main" id="{8EC5321A-E0D1-46E1-9A45-5B63A7C49F9A}"/>
                  </a:ext>
                </a:extLst>
              </p:cNvPr>
              <p:cNvSpPr/>
              <p:nvPr/>
            </p:nvSpPr>
            <p:spPr>
              <a:xfrm>
                <a:off x="10014384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43" name="타원 638">
                <a:extLst>
                  <a:ext uri="{FF2B5EF4-FFF2-40B4-BE49-F238E27FC236}">
                    <a16:creationId xmlns:a16="http://schemas.microsoft.com/office/drawing/2014/main" id="{1B03A7E1-8970-4B97-A915-196038BA3BDB}"/>
                  </a:ext>
                </a:extLst>
              </p:cNvPr>
              <p:cNvSpPr/>
              <p:nvPr/>
            </p:nvSpPr>
            <p:spPr>
              <a:xfrm>
                <a:off x="10199449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44" name="타원 639">
                <a:extLst>
                  <a:ext uri="{FF2B5EF4-FFF2-40B4-BE49-F238E27FC236}">
                    <a16:creationId xmlns:a16="http://schemas.microsoft.com/office/drawing/2014/main" id="{3EB43EFB-E552-4DD8-8837-597C1F838499}"/>
                  </a:ext>
                </a:extLst>
              </p:cNvPr>
              <p:cNvSpPr/>
              <p:nvPr/>
            </p:nvSpPr>
            <p:spPr>
              <a:xfrm>
                <a:off x="10384515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45" name="타원 640">
                <a:extLst>
                  <a:ext uri="{FF2B5EF4-FFF2-40B4-BE49-F238E27FC236}">
                    <a16:creationId xmlns:a16="http://schemas.microsoft.com/office/drawing/2014/main" id="{F0D2B4DA-CB98-46D6-BBEB-0DB5A3DBAE1A}"/>
                  </a:ext>
                </a:extLst>
              </p:cNvPr>
              <p:cNvSpPr/>
              <p:nvPr/>
            </p:nvSpPr>
            <p:spPr>
              <a:xfrm>
                <a:off x="9829318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46" name="타원 641">
                <a:extLst>
                  <a:ext uri="{FF2B5EF4-FFF2-40B4-BE49-F238E27FC236}">
                    <a16:creationId xmlns:a16="http://schemas.microsoft.com/office/drawing/2014/main" id="{0789AA3D-D572-4092-9328-CA5DB97CB20C}"/>
                  </a:ext>
                </a:extLst>
              </p:cNvPr>
              <p:cNvSpPr/>
              <p:nvPr/>
            </p:nvSpPr>
            <p:spPr>
              <a:xfrm>
                <a:off x="9644253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47" name="타원 622">
                <a:extLst>
                  <a:ext uri="{FF2B5EF4-FFF2-40B4-BE49-F238E27FC236}">
                    <a16:creationId xmlns:a16="http://schemas.microsoft.com/office/drawing/2014/main" id="{0D0B0D54-65BC-4EC8-BE99-C578E19107DE}"/>
                  </a:ext>
                </a:extLst>
              </p:cNvPr>
              <p:cNvSpPr/>
              <p:nvPr/>
            </p:nvSpPr>
            <p:spPr>
              <a:xfrm>
                <a:off x="10939711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48" name="타원 623">
                <a:extLst>
                  <a:ext uri="{FF2B5EF4-FFF2-40B4-BE49-F238E27FC236}">
                    <a16:creationId xmlns:a16="http://schemas.microsoft.com/office/drawing/2014/main" id="{06F05D84-A57B-4F08-9B80-54937C17F213}"/>
                  </a:ext>
                </a:extLst>
              </p:cNvPr>
              <p:cNvSpPr/>
              <p:nvPr/>
            </p:nvSpPr>
            <p:spPr>
              <a:xfrm>
                <a:off x="11124777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49" name="타원 624">
                <a:extLst>
                  <a:ext uri="{FF2B5EF4-FFF2-40B4-BE49-F238E27FC236}">
                    <a16:creationId xmlns:a16="http://schemas.microsoft.com/office/drawing/2014/main" id="{B5717A6E-DDAE-49B0-855B-69B72A2C93E7}"/>
                  </a:ext>
                </a:extLst>
              </p:cNvPr>
              <p:cNvSpPr/>
              <p:nvPr/>
            </p:nvSpPr>
            <p:spPr>
              <a:xfrm>
                <a:off x="11309845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50" name="타원 625">
                <a:extLst>
                  <a:ext uri="{FF2B5EF4-FFF2-40B4-BE49-F238E27FC236}">
                    <a16:creationId xmlns:a16="http://schemas.microsoft.com/office/drawing/2014/main" id="{D4775341-29E9-4C5A-B9B4-E7735F79A2CA}"/>
                  </a:ext>
                </a:extLst>
              </p:cNvPr>
              <p:cNvSpPr/>
              <p:nvPr/>
            </p:nvSpPr>
            <p:spPr>
              <a:xfrm>
                <a:off x="10754646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51" name="타원 626">
                <a:extLst>
                  <a:ext uri="{FF2B5EF4-FFF2-40B4-BE49-F238E27FC236}">
                    <a16:creationId xmlns:a16="http://schemas.microsoft.com/office/drawing/2014/main" id="{41371CA3-09B0-4D35-8359-017BCB3CD9A5}"/>
                  </a:ext>
                </a:extLst>
              </p:cNvPr>
              <p:cNvSpPr/>
              <p:nvPr/>
            </p:nvSpPr>
            <p:spPr>
              <a:xfrm>
                <a:off x="10569580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52" name="타원 627">
                <a:extLst>
                  <a:ext uri="{FF2B5EF4-FFF2-40B4-BE49-F238E27FC236}">
                    <a16:creationId xmlns:a16="http://schemas.microsoft.com/office/drawing/2014/main" id="{6CB5B3C3-5201-4CDE-A71F-34019F9854A0}"/>
                  </a:ext>
                </a:extLst>
              </p:cNvPr>
              <p:cNvSpPr/>
              <p:nvPr/>
            </p:nvSpPr>
            <p:spPr>
              <a:xfrm>
                <a:off x="10014384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53" name="타원 628">
                <a:extLst>
                  <a:ext uri="{FF2B5EF4-FFF2-40B4-BE49-F238E27FC236}">
                    <a16:creationId xmlns:a16="http://schemas.microsoft.com/office/drawing/2014/main" id="{1A57E1E5-7A66-4056-8757-F8D0611BE59E}"/>
                  </a:ext>
                </a:extLst>
              </p:cNvPr>
              <p:cNvSpPr/>
              <p:nvPr/>
            </p:nvSpPr>
            <p:spPr>
              <a:xfrm>
                <a:off x="10199449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54" name="타원 629">
                <a:extLst>
                  <a:ext uri="{FF2B5EF4-FFF2-40B4-BE49-F238E27FC236}">
                    <a16:creationId xmlns:a16="http://schemas.microsoft.com/office/drawing/2014/main" id="{B062311F-B112-49E5-BAE5-8625DE399DA5}"/>
                  </a:ext>
                </a:extLst>
              </p:cNvPr>
              <p:cNvSpPr/>
              <p:nvPr/>
            </p:nvSpPr>
            <p:spPr>
              <a:xfrm>
                <a:off x="10384515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55" name="타원 630">
                <a:extLst>
                  <a:ext uri="{FF2B5EF4-FFF2-40B4-BE49-F238E27FC236}">
                    <a16:creationId xmlns:a16="http://schemas.microsoft.com/office/drawing/2014/main" id="{30CB9635-3CF3-48D8-B9A8-64017491CD84}"/>
                  </a:ext>
                </a:extLst>
              </p:cNvPr>
              <p:cNvSpPr/>
              <p:nvPr/>
            </p:nvSpPr>
            <p:spPr>
              <a:xfrm>
                <a:off x="9829318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56" name="타원 631">
                <a:extLst>
                  <a:ext uri="{FF2B5EF4-FFF2-40B4-BE49-F238E27FC236}">
                    <a16:creationId xmlns:a16="http://schemas.microsoft.com/office/drawing/2014/main" id="{2318B5E8-84FD-4F18-93BC-A7A12341D218}"/>
                  </a:ext>
                </a:extLst>
              </p:cNvPr>
              <p:cNvSpPr/>
              <p:nvPr/>
            </p:nvSpPr>
            <p:spPr>
              <a:xfrm>
                <a:off x="9644253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57" name="타원 612">
                <a:extLst>
                  <a:ext uri="{FF2B5EF4-FFF2-40B4-BE49-F238E27FC236}">
                    <a16:creationId xmlns:a16="http://schemas.microsoft.com/office/drawing/2014/main" id="{7C2716E3-022C-403B-8BC3-39022E32C9D8}"/>
                  </a:ext>
                </a:extLst>
              </p:cNvPr>
              <p:cNvSpPr/>
              <p:nvPr/>
            </p:nvSpPr>
            <p:spPr>
              <a:xfrm>
                <a:off x="10939711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58" name="타원 613">
                <a:extLst>
                  <a:ext uri="{FF2B5EF4-FFF2-40B4-BE49-F238E27FC236}">
                    <a16:creationId xmlns:a16="http://schemas.microsoft.com/office/drawing/2014/main" id="{2DFD2743-5C32-4B51-9804-206AA99AE2E6}"/>
                  </a:ext>
                </a:extLst>
              </p:cNvPr>
              <p:cNvSpPr/>
              <p:nvPr/>
            </p:nvSpPr>
            <p:spPr>
              <a:xfrm>
                <a:off x="11124777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59" name="타원 614">
                <a:extLst>
                  <a:ext uri="{FF2B5EF4-FFF2-40B4-BE49-F238E27FC236}">
                    <a16:creationId xmlns:a16="http://schemas.microsoft.com/office/drawing/2014/main" id="{04B13305-D8AC-400E-952F-4148E9243495}"/>
                  </a:ext>
                </a:extLst>
              </p:cNvPr>
              <p:cNvSpPr/>
              <p:nvPr/>
            </p:nvSpPr>
            <p:spPr>
              <a:xfrm>
                <a:off x="11309845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60" name="타원 615">
                <a:extLst>
                  <a:ext uri="{FF2B5EF4-FFF2-40B4-BE49-F238E27FC236}">
                    <a16:creationId xmlns:a16="http://schemas.microsoft.com/office/drawing/2014/main" id="{11BFA50F-001D-4ADD-B9B8-EB33DBB1CA5F}"/>
                  </a:ext>
                </a:extLst>
              </p:cNvPr>
              <p:cNvSpPr/>
              <p:nvPr/>
            </p:nvSpPr>
            <p:spPr>
              <a:xfrm>
                <a:off x="10754646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61" name="타원 616">
                <a:extLst>
                  <a:ext uri="{FF2B5EF4-FFF2-40B4-BE49-F238E27FC236}">
                    <a16:creationId xmlns:a16="http://schemas.microsoft.com/office/drawing/2014/main" id="{CBC2C466-246D-4231-9612-71806D9F8530}"/>
                  </a:ext>
                </a:extLst>
              </p:cNvPr>
              <p:cNvSpPr/>
              <p:nvPr/>
            </p:nvSpPr>
            <p:spPr>
              <a:xfrm>
                <a:off x="10569580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62" name="타원 617">
                <a:extLst>
                  <a:ext uri="{FF2B5EF4-FFF2-40B4-BE49-F238E27FC236}">
                    <a16:creationId xmlns:a16="http://schemas.microsoft.com/office/drawing/2014/main" id="{5748F7F9-A2FA-45E1-87BF-676C37E4BC7B}"/>
                  </a:ext>
                </a:extLst>
              </p:cNvPr>
              <p:cNvSpPr/>
              <p:nvPr/>
            </p:nvSpPr>
            <p:spPr>
              <a:xfrm>
                <a:off x="10014384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63" name="타원 618">
                <a:extLst>
                  <a:ext uri="{FF2B5EF4-FFF2-40B4-BE49-F238E27FC236}">
                    <a16:creationId xmlns:a16="http://schemas.microsoft.com/office/drawing/2014/main" id="{A3A6CCC4-5635-4EC0-A9D3-5D7C4D2F5E8E}"/>
                  </a:ext>
                </a:extLst>
              </p:cNvPr>
              <p:cNvSpPr/>
              <p:nvPr/>
            </p:nvSpPr>
            <p:spPr>
              <a:xfrm>
                <a:off x="10199449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64" name="타원 619">
                <a:extLst>
                  <a:ext uri="{FF2B5EF4-FFF2-40B4-BE49-F238E27FC236}">
                    <a16:creationId xmlns:a16="http://schemas.microsoft.com/office/drawing/2014/main" id="{0BDF0BD1-CFB9-4FEB-BE47-6904876F263B}"/>
                  </a:ext>
                </a:extLst>
              </p:cNvPr>
              <p:cNvSpPr/>
              <p:nvPr/>
            </p:nvSpPr>
            <p:spPr>
              <a:xfrm>
                <a:off x="10384515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65" name="타원 620">
                <a:extLst>
                  <a:ext uri="{FF2B5EF4-FFF2-40B4-BE49-F238E27FC236}">
                    <a16:creationId xmlns:a16="http://schemas.microsoft.com/office/drawing/2014/main" id="{CBD42E25-B05F-4A28-8E42-696746FCF883}"/>
                  </a:ext>
                </a:extLst>
              </p:cNvPr>
              <p:cNvSpPr/>
              <p:nvPr/>
            </p:nvSpPr>
            <p:spPr>
              <a:xfrm>
                <a:off x="9829318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66" name="타원 621">
                <a:extLst>
                  <a:ext uri="{FF2B5EF4-FFF2-40B4-BE49-F238E27FC236}">
                    <a16:creationId xmlns:a16="http://schemas.microsoft.com/office/drawing/2014/main" id="{A029BE3D-62CA-4BA0-B1B8-C9D8E4614ED2}"/>
                  </a:ext>
                </a:extLst>
              </p:cNvPr>
              <p:cNvSpPr/>
              <p:nvPr/>
            </p:nvSpPr>
            <p:spPr>
              <a:xfrm>
                <a:off x="9644253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67" name="타원 607">
                <a:extLst>
                  <a:ext uri="{FF2B5EF4-FFF2-40B4-BE49-F238E27FC236}">
                    <a16:creationId xmlns:a16="http://schemas.microsoft.com/office/drawing/2014/main" id="{D5828784-1B20-4E91-A3EC-B2945AAA9E63}"/>
                  </a:ext>
                </a:extLst>
              </p:cNvPr>
              <p:cNvSpPr/>
              <p:nvPr/>
            </p:nvSpPr>
            <p:spPr>
              <a:xfrm>
                <a:off x="11885692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68" name="타원 608">
                <a:extLst>
                  <a:ext uri="{FF2B5EF4-FFF2-40B4-BE49-F238E27FC236}">
                    <a16:creationId xmlns:a16="http://schemas.microsoft.com/office/drawing/2014/main" id="{CD518CF1-976E-4949-BD6C-A13BCC8536B9}"/>
                  </a:ext>
                </a:extLst>
              </p:cNvPr>
              <p:cNvSpPr/>
              <p:nvPr/>
            </p:nvSpPr>
            <p:spPr>
              <a:xfrm>
                <a:off x="12070757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69" name="타원 610">
                <a:extLst>
                  <a:ext uri="{FF2B5EF4-FFF2-40B4-BE49-F238E27FC236}">
                    <a16:creationId xmlns:a16="http://schemas.microsoft.com/office/drawing/2014/main" id="{0F65BC60-5896-4949-B887-BD8F3966ABAB}"/>
                  </a:ext>
                </a:extLst>
              </p:cNvPr>
              <p:cNvSpPr/>
              <p:nvPr/>
            </p:nvSpPr>
            <p:spPr>
              <a:xfrm>
                <a:off x="11700626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70" name="타원 611">
                <a:extLst>
                  <a:ext uri="{FF2B5EF4-FFF2-40B4-BE49-F238E27FC236}">
                    <a16:creationId xmlns:a16="http://schemas.microsoft.com/office/drawing/2014/main" id="{F5E3D0B1-8D7A-4819-A925-BC6EF2251529}"/>
                  </a:ext>
                </a:extLst>
              </p:cNvPr>
              <p:cNvSpPr/>
              <p:nvPr/>
            </p:nvSpPr>
            <p:spPr>
              <a:xfrm>
                <a:off x="11515561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71" name="타원 597">
                <a:extLst>
                  <a:ext uri="{FF2B5EF4-FFF2-40B4-BE49-F238E27FC236}">
                    <a16:creationId xmlns:a16="http://schemas.microsoft.com/office/drawing/2014/main" id="{72C93630-115B-4DD5-A5B2-CD58D76B2486}"/>
                  </a:ext>
                </a:extLst>
              </p:cNvPr>
              <p:cNvSpPr/>
              <p:nvPr/>
            </p:nvSpPr>
            <p:spPr>
              <a:xfrm>
                <a:off x="11885692" y="536244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72" name="타원 598">
                <a:extLst>
                  <a:ext uri="{FF2B5EF4-FFF2-40B4-BE49-F238E27FC236}">
                    <a16:creationId xmlns:a16="http://schemas.microsoft.com/office/drawing/2014/main" id="{8C62CB79-382C-445E-98FC-5F2847867992}"/>
                  </a:ext>
                </a:extLst>
              </p:cNvPr>
              <p:cNvSpPr/>
              <p:nvPr/>
            </p:nvSpPr>
            <p:spPr>
              <a:xfrm>
                <a:off x="12070757" y="536244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73" name="타원 600">
                <a:extLst>
                  <a:ext uri="{FF2B5EF4-FFF2-40B4-BE49-F238E27FC236}">
                    <a16:creationId xmlns:a16="http://schemas.microsoft.com/office/drawing/2014/main" id="{48E0AACA-88A9-4B9D-BEBF-21458DA820D0}"/>
                  </a:ext>
                </a:extLst>
              </p:cNvPr>
              <p:cNvSpPr/>
              <p:nvPr/>
            </p:nvSpPr>
            <p:spPr>
              <a:xfrm>
                <a:off x="11700626" y="536244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74" name="타원 601">
                <a:extLst>
                  <a:ext uri="{FF2B5EF4-FFF2-40B4-BE49-F238E27FC236}">
                    <a16:creationId xmlns:a16="http://schemas.microsoft.com/office/drawing/2014/main" id="{54C6A920-F0A1-45BE-9C11-5C138B29E43D}"/>
                  </a:ext>
                </a:extLst>
              </p:cNvPr>
              <p:cNvSpPr/>
              <p:nvPr/>
            </p:nvSpPr>
            <p:spPr>
              <a:xfrm>
                <a:off x="11515561" y="536244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75" name="타원 587">
                <a:extLst>
                  <a:ext uri="{FF2B5EF4-FFF2-40B4-BE49-F238E27FC236}">
                    <a16:creationId xmlns:a16="http://schemas.microsoft.com/office/drawing/2014/main" id="{71BA7D3D-721E-4EDE-A4D8-304DB3F2DA96}"/>
                  </a:ext>
                </a:extLst>
              </p:cNvPr>
              <p:cNvSpPr/>
              <p:nvPr/>
            </p:nvSpPr>
            <p:spPr>
              <a:xfrm>
                <a:off x="11885691" y="5541836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76" name="타원 588">
                <a:extLst>
                  <a:ext uri="{FF2B5EF4-FFF2-40B4-BE49-F238E27FC236}">
                    <a16:creationId xmlns:a16="http://schemas.microsoft.com/office/drawing/2014/main" id="{DA9F6C12-218D-4BD2-9663-A88F0142123D}"/>
                  </a:ext>
                </a:extLst>
              </p:cNvPr>
              <p:cNvSpPr/>
              <p:nvPr/>
            </p:nvSpPr>
            <p:spPr>
              <a:xfrm>
                <a:off x="12070756" y="5541836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77" name="타원 590">
                <a:extLst>
                  <a:ext uri="{FF2B5EF4-FFF2-40B4-BE49-F238E27FC236}">
                    <a16:creationId xmlns:a16="http://schemas.microsoft.com/office/drawing/2014/main" id="{6C6B7AA6-8E3C-450A-B2F5-4E60362F9579}"/>
                  </a:ext>
                </a:extLst>
              </p:cNvPr>
              <p:cNvSpPr/>
              <p:nvPr/>
            </p:nvSpPr>
            <p:spPr>
              <a:xfrm>
                <a:off x="11700625" y="5541836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278" name="타원 591">
                <a:extLst>
                  <a:ext uri="{FF2B5EF4-FFF2-40B4-BE49-F238E27FC236}">
                    <a16:creationId xmlns:a16="http://schemas.microsoft.com/office/drawing/2014/main" id="{E6C72E51-B3EE-4AF4-A151-6A2941CA0C7E}"/>
                  </a:ext>
                </a:extLst>
              </p:cNvPr>
              <p:cNvSpPr/>
              <p:nvPr/>
            </p:nvSpPr>
            <p:spPr>
              <a:xfrm>
                <a:off x="11515560" y="5541836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grpSp>
          <p:nvGrpSpPr>
            <p:cNvPr id="1742" name="그룹 722">
              <a:extLst>
                <a:ext uri="{FF2B5EF4-FFF2-40B4-BE49-F238E27FC236}">
                  <a16:creationId xmlns:a16="http://schemas.microsoft.com/office/drawing/2014/main" id="{4DE4D3BE-00E1-4084-ABAD-8CB93C010097}"/>
                </a:ext>
              </a:extLst>
            </p:cNvPr>
            <p:cNvGrpSpPr/>
            <p:nvPr/>
          </p:nvGrpSpPr>
          <p:grpSpPr>
            <a:xfrm>
              <a:off x="5911016" y="5657033"/>
              <a:ext cx="3594514" cy="1130240"/>
              <a:chOff x="801150" y="5325798"/>
              <a:chExt cx="4732607" cy="1488096"/>
            </a:xfrm>
            <a:grpFill/>
          </p:grpSpPr>
          <p:grpSp>
            <p:nvGrpSpPr>
              <p:cNvPr id="2027" name="그룹 723">
                <a:extLst>
                  <a:ext uri="{FF2B5EF4-FFF2-40B4-BE49-F238E27FC236}">
                    <a16:creationId xmlns:a16="http://schemas.microsoft.com/office/drawing/2014/main" id="{9272DE92-9DB0-45E3-9712-2BA874F3513F}"/>
                  </a:ext>
                </a:extLst>
              </p:cNvPr>
              <p:cNvGrpSpPr/>
              <p:nvPr/>
            </p:nvGrpSpPr>
            <p:grpSpPr>
              <a:xfrm>
                <a:off x="801150" y="532579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171" name="타원 867">
                  <a:extLst>
                    <a:ext uri="{FF2B5EF4-FFF2-40B4-BE49-F238E27FC236}">
                      <a16:creationId xmlns:a16="http://schemas.microsoft.com/office/drawing/2014/main" id="{9862EF4B-28B0-4CD7-8102-4058E44682D5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72" name="타원 868">
                  <a:extLst>
                    <a:ext uri="{FF2B5EF4-FFF2-40B4-BE49-F238E27FC236}">
                      <a16:creationId xmlns:a16="http://schemas.microsoft.com/office/drawing/2014/main" id="{E5D727E1-AA24-4C1F-9DE9-EDBCCD5EE7AF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73" name="타원 869">
                  <a:extLst>
                    <a:ext uri="{FF2B5EF4-FFF2-40B4-BE49-F238E27FC236}">
                      <a16:creationId xmlns:a16="http://schemas.microsoft.com/office/drawing/2014/main" id="{0DB6C503-4B43-48FF-BF62-B85C3ADDC935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74" name="타원 870">
                  <a:extLst>
                    <a:ext uri="{FF2B5EF4-FFF2-40B4-BE49-F238E27FC236}">
                      <a16:creationId xmlns:a16="http://schemas.microsoft.com/office/drawing/2014/main" id="{BB5C5E97-6449-488C-A421-3908B5805C1F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75" name="타원 871">
                  <a:extLst>
                    <a:ext uri="{FF2B5EF4-FFF2-40B4-BE49-F238E27FC236}">
                      <a16:creationId xmlns:a16="http://schemas.microsoft.com/office/drawing/2014/main" id="{ACD8CD11-6BE1-4E6A-9A73-9E800D845E63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76" name="타원 872">
                  <a:extLst>
                    <a:ext uri="{FF2B5EF4-FFF2-40B4-BE49-F238E27FC236}">
                      <a16:creationId xmlns:a16="http://schemas.microsoft.com/office/drawing/2014/main" id="{F43E1054-21A2-406F-907A-1DA1E7130C06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77" name="타원 873">
                  <a:extLst>
                    <a:ext uri="{FF2B5EF4-FFF2-40B4-BE49-F238E27FC236}">
                      <a16:creationId xmlns:a16="http://schemas.microsoft.com/office/drawing/2014/main" id="{E9097B11-ECEF-458A-BBAC-292AFE0FB387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78" name="타원 874">
                  <a:extLst>
                    <a:ext uri="{FF2B5EF4-FFF2-40B4-BE49-F238E27FC236}">
                      <a16:creationId xmlns:a16="http://schemas.microsoft.com/office/drawing/2014/main" id="{4CAAA84E-29A9-478D-8476-41A85E20B701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79" name="타원 875">
                  <a:extLst>
                    <a:ext uri="{FF2B5EF4-FFF2-40B4-BE49-F238E27FC236}">
                      <a16:creationId xmlns:a16="http://schemas.microsoft.com/office/drawing/2014/main" id="{24D8F17E-F623-45CA-B8C0-8826C7AB2F3C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80" name="타원 876">
                  <a:extLst>
                    <a:ext uri="{FF2B5EF4-FFF2-40B4-BE49-F238E27FC236}">
                      <a16:creationId xmlns:a16="http://schemas.microsoft.com/office/drawing/2014/main" id="{7F74AD65-14D8-4AFE-8294-A41A7FEBEB72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028" name="그룹 724">
                <a:extLst>
                  <a:ext uri="{FF2B5EF4-FFF2-40B4-BE49-F238E27FC236}">
                    <a16:creationId xmlns:a16="http://schemas.microsoft.com/office/drawing/2014/main" id="{62A38CC1-0F8B-4D65-9F60-4E74CBA58803}"/>
                  </a:ext>
                </a:extLst>
              </p:cNvPr>
              <p:cNvGrpSpPr/>
              <p:nvPr/>
            </p:nvGrpSpPr>
            <p:grpSpPr>
              <a:xfrm>
                <a:off x="801150" y="556201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161" name="타원 857">
                  <a:extLst>
                    <a:ext uri="{FF2B5EF4-FFF2-40B4-BE49-F238E27FC236}">
                      <a16:creationId xmlns:a16="http://schemas.microsoft.com/office/drawing/2014/main" id="{FD11AD0E-DF05-4D4F-B6FB-83EF9ABC9B08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62" name="타원 858">
                  <a:extLst>
                    <a:ext uri="{FF2B5EF4-FFF2-40B4-BE49-F238E27FC236}">
                      <a16:creationId xmlns:a16="http://schemas.microsoft.com/office/drawing/2014/main" id="{92187207-EBEC-4C27-8CB0-5D4AD980A8FA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63" name="타원 859">
                  <a:extLst>
                    <a:ext uri="{FF2B5EF4-FFF2-40B4-BE49-F238E27FC236}">
                      <a16:creationId xmlns:a16="http://schemas.microsoft.com/office/drawing/2014/main" id="{AAA43456-6F02-4EA1-B9E3-C1777BDBFB48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64" name="타원 860">
                  <a:extLst>
                    <a:ext uri="{FF2B5EF4-FFF2-40B4-BE49-F238E27FC236}">
                      <a16:creationId xmlns:a16="http://schemas.microsoft.com/office/drawing/2014/main" id="{FD2F5C55-2572-4FC5-8EDA-71BF9506FB81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65" name="타원 861">
                  <a:extLst>
                    <a:ext uri="{FF2B5EF4-FFF2-40B4-BE49-F238E27FC236}">
                      <a16:creationId xmlns:a16="http://schemas.microsoft.com/office/drawing/2014/main" id="{8FCEAF3D-CD38-4350-B68F-3AA51CA355AA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66" name="타원 862">
                  <a:extLst>
                    <a:ext uri="{FF2B5EF4-FFF2-40B4-BE49-F238E27FC236}">
                      <a16:creationId xmlns:a16="http://schemas.microsoft.com/office/drawing/2014/main" id="{736176FD-C170-4667-94EA-A30BFE5FA694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67" name="타원 863">
                  <a:extLst>
                    <a:ext uri="{FF2B5EF4-FFF2-40B4-BE49-F238E27FC236}">
                      <a16:creationId xmlns:a16="http://schemas.microsoft.com/office/drawing/2014/main" id="{6749DDAC-0006-4B6B-9607-61F102AE195C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68" name="타원 864">
                  <a:extLst>
                    <a:ext uri="{FF2B5EF4-FFF2-40B4-BE49-F238E27FC236}">
                      <a16:creationId xmlns:a16="http://schemas.microsoft.com/office/drawing/2014/main" id="{0D137556-FD1B-4139-9476-F6A1C49B9CD3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69" name="타원 865">
                  <a:extLst>
                    <a:ext uri="{FF2B5EF4-FFF2-40B4-BE49-F238E27FC236}">
                      <a16:creationId xmlns:a16="http://schemas.microsoft.com/office/drawing/2014/main" id="{7C780BC5-ACF8-4946-A4C8-D6C9927786A9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70" name="타원 866">
                  <a:extLst>
                    <a:ext uri="{FF2B5EF4-FFF2-40B4-BE49-F238E27FC236}">
                      <a16:creationId xmlns:a16="http://schemas.microsoft.com/office/drawing/2014/main" id="{F6790C11-FF73-42F2-8E78-0EB1B28FE1A9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029" name="그룹 725">
                <a:extLst>
                  <a:ext uri="{FF2B5EF4-FFF2-40B4-BE49-F238E27FC236}">
                    <a16:creationId xmlns:a16="http://schemas.microsoft.com/office/drawing/2014/main" id="{5B27EBCA-2760-496A-96D7-5DDB232859C0}"/>
                  </a:ext>
                </a:extLst>
              </p:cNvPr>
              <p:cNvGrpSpPr/>
              <p:nvPr/>
            </p:nvGrpSpPr>
            <p:grpSpPr>
              <a:xfrm>
                <a:off x="801150" y="579823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151" name="타원 847">
                  <a:extLst>
                    <a:ext uri="{FF2B5EF4-FFF2-40B4-BE49-F238E27FC236}">
                      <a16:creationId xmlns:a16="http://schemas.microsoft.com/office/drawing/2014/main" id="{39C9CBD6-EC13-40CA-BED9-D2762D0D3754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52" name="타원 848">
                  <a:extLst>
                    <a:ext uri="{FF2B5EF4-FFF2-40B4-BE49-F238E27FC236}">
                      <a16:creationId xmlns:a16="http://schemas.microsoft.com/office/drawing/2014/main" id="{D8BB3A4C-813B-4DFF-BDEB-893C31C053C1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53" name="타원 849">
                  <a:extLst>
                    <a:ext uri="{FF2B5EF4-FFF2-40B4-BE49-F238E27FC236}">
                      <a16:creationId xmlns:a16="http://schemas.microsoft.com/office/drawing/2014/main" id="{D86F2B5C-E45C-4942-829E-15EA7F9A1CFD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54" name="타원 850">
                  <a:extLst>
                    <a:ext uri="{FF2B5EF4-FFF2-40B4-BE49-F238E27FC236}">
                      <a16:creationId xmlns:a16="http://schemas.microsoft.com/office/drawing/2014/main" id="{E0A8261D-0DD5-4D67-82AF-749D7BE81AE6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55" name="타원 851">
                  <a:extLst>
                    <a:ext uri="{FF2B5EF4-FFF2-40B4-BE49-F238E27FC236}">
                      <a16:creationId xmlns:a16="http://schemas.microsoft.com/office/drawing/2014/main" id="{2628AE35-2877-4219-B3A6-F5BD5E893C54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56" name="타원 852">
                  <a:extLst>
                    <a:ext uri="{FF2B5EF4-FFF2-40B4-BE49-F238E27FC236}">
                      <a16:creationId xmlns:a16="http://schemas.microsoft.com/office/drawing/2014/main" id="{5C311846-91B5-414E-BC43-8834C1C5AC51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57" name="타원 853">
                  <a:extLst>
                    <a:ext uri="{FF2B5EF4-FFF2-40B4-BE49-F238E27FC236}">
                      <a16:creationId xmlns:a16="http://schemas.microsoft.com/office/drawing/2014/main" id="{4A318E22-E635-4B58-BD2F-6666DDB7C161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58" name="타원 854">
                  <a:extLst>
                    <a:ext uri="{FF2B5EF4-FFF2-40B4-BE49-F238E27FC236}">
                      <a16:creationId xmlns:a16="http://schemas.microsoft.com/office/drawing/2014/main" id="{1D1BDABC-8434-441F-AA9B-6F690BDEBA8F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59" name="타원 855">
                  <a:extLst>
                    <a:ext uri="{FF2B5EF4-FFF2-40B4-BE49-F238E27FC236}">
                      <a16:creationId xmlns:a16="http://schemas.microsoft.com/office/drawing/2014/main" id="{53883F86-FBA0-49FB-A552-27381BCEC1C7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60" name="타원 856">
                  <a:extLst>
                    <a:ext uri="{FF2B5EF4-FFF2-40B4-BE49-F238E27FC236}">
                      <a16:creationId xmlns:a16="http://schemas.microsoft.com/office/drawing/2014/main" id="{872D428D-C6FF-45DD-9BD7-22FAB3214868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030" name="그룹 726">
                <a:extLst>
                  <a:ext uri="{FF2B5EF4-FFF2-40B4-BE49-F238E27FC236}">
                    <a16:creationId xmlns:a16="http://schemas.microsoft.com/office/drawing/2014/main" id="{3B9CEF2D-AF56-4682-BC09-F048DD2D2008}"/>
                  </a:ext>
                </a:extLst>
              </p:cNvPr>
              <p:cNvGrpSpPr/>
              <p:nvPr/>
            </p:nvGrpSpPr>
            <p:grpSpPr>
              <a:xfrm>
                <a:off x="801150" y="603445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141" name="타원 837">
                  <a:extLst>
                    <a:ext uri="{FF2B5EF4-FFF2-40B4-BE49-F238E27FC236}">
                      <a16:creationId xmlns:a16="http://schemas.microsoft.com/office/drawing/2014/main" id="{32588A8A-CE67-4C09-BB62-E9A880063747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42" name="타원 838">
                  <a:extLst>
                    <a:ext uri="{FF2B5EF4-FFF2-40B4-BE49-F238E27FC236}">
                      <a16:creationId xmlns:a16="http://schemas.microsoft.com/office/drawing/2014/main" id="{A06758B2-965E-48BE-9D8D-03F334FB77B0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43" name="타원 839">
                  <a:extLst>
                    <a:ext uri="{FF2B5EF4-FFF2-40B4-BE49-F238E27FC236}">
                      <a16:creationId xmlns:a16="http://schemas.microsoft.com/office/drawing/2014/main" id="{53D55297-D97A-4C93-B3CD-041F5CC12617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44" name="타원 840">
                  <a:extLst>
                    <a:ext uri="{FF2B5EF4-FFF2-40B4-BE49-F238E27FC236}">
                      <a16:creationId xmlns:a16="http://schemas.microsoft.com/office/drawing/2014/main" id="{6212E408-BE50-46B0-8B16-57BE5AFB51B8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45" name="타원 841">
                  <a:extLst>
                    <a:ext uri="{FF2B5EF4-FFF2-40B4-BE49-F238E27FC236}">
                      <a16:creationId xmlns:a16="http://schemas.microsoft.com/office/drawing/2014/main" id="{3FF5975A-7F20-4975-8E50-D8610C65F737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46" name="타원 842">
                  <a:extLst>
                    <a:ext uri="{FF2B5EF4-FFF2-40B4-BE49-F238E27FC236}">
                      <a16:creationId xmlns:a16="http://schemas.microsoft.com/office/drawing/2014/main" id="{D1AA6122-8B52-4731-B984-60560C780D48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47" name="타원 843">
                  <a:extLst>
                    <a:ext uri="{FF2B5EF4-FFF2-40B4-BE49-F238E27FC236}">
                      <a16:creationId xmlns:a16="http://schemas.microsoft.com/office/drawing/2014/main" id="{A36FBC6A-0568-4C73-8E22-67E9ABED4C16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48" name="타원 844">
                  <a:extLst>
                    <a:ext uri="{FF2B5EF4-FFF2-40B4-BE49-F238E27FC236}">
                      <a16:creationId xmlns:a16="http://schemas.microsoft.com/office/drawing/2014/main" id="{623FE26F-5AD4-44EB-BC13-57AADC76B229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49" name="타원 845">
                  <a:extLst>
                    <a:ext uri="{FF2B5EF4-FFF2-40B4-BE49-F238E27FC236}">
                      <a16:creationId xmlns:a16="http://schemas.microsoft.com/office/drawing/2014/main" id="{5F932B72-60B9-4C04-99E4-EC78978096D3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50" name="타원 846">
                  <a:extLst>
                    <a:ext uri="{FF2B5EF4-FFF2-40B4-BE49-F238E27FC236}">
                      <a16:creationId xmlns:a16="http://schemas.microsoft.com/office/drawing/2014/main" id="{21B8EE9C-5A56-49CC-80A8-D29D093A0BDC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031" name="그룹 727">
                <a:extLst>
                  <a:ext uri="{FF2B5EF4-FFF2-40B4-BE49-F238E27FC236}">
                    <a16:creationId xmlns:a16="http://schemas.microsoft.com/office/drawing/2014/main" id="{186877A5-37CA-457A-8FAF-53A668BF625B}"/>
                  </a:ext>
                </a:extLst>
              </p:cNvPr>
              <p:cNvGrpSpPr/>
              <p:nvPr/>
            </p:nvGrpSpPr>
            <p:grpSpPr>
              <a:xfrm>
                <a:off x="3264950" y="532579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131" name="타원 827">
                  <a:extLst>
                    <a:ext uri="{FF2B5EF4-FFF2-40B4-BE49-F238E27FC236}">
                      <a16:creationId xmlns:a16="http://schemas.microsoft.com/office/drawing/2014/main" id="{A4B53279-14C7-4733-A212-CDE88D9CE61B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32" name="타원 828">
                  <a:extLst>
                    <a:ext uri="{FF2B5EF4-FFF2-40B4-BE49-F238E27FC236}">
                      <a16:creationId xmlns:a16="http://schemas.microsoft.com/office/drawing/2014/main" id="{22F4819B-D339-4708-B26A-F154D58D818F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33" name="타원 829">
                  <a:extLst>
                    <a:ext uri="{FF2B5EF4-FFF2-40B4-BE49-F238E27FC236}">
                      <a16:creationId xmlns:a16="http://schemas.microsoft.com/office/drawing/2014/main" id="{B173BED2-7638-407D-A6BF-E4253A7DC479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34" name="타원 830">
                  <a:extLst>
                    <a:ext uri="{FF2B5EF4-FFF2-40B4-BE49-F238E27FC236}">
                      <a16:creationId xmlns:a16="http://schemas.microsoft.com/office/drawing/2014/main" id="{D0C59301-C73A-48A5-B546-C0DC7FDE0474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35" name="타원 831">
                  <a:extLst>
                    <a:ext uri="{FF2B5EF4-FFF2-40B4-BE49-F238E27FC236}">
                      <a16:creationId xmlns:a16="http://schemas.microsoft.com/office/drawing/2014/main" id="{104BCFF5-FEAF-4B19-8A62-BA02EF14C209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36" name="타원 832">
                  <a:extLst>
                    <a:ext uri="{FF2B5EF4-FFF2-40B4-BE49-F238E27FC236}">
                      <a16:creationId xmlns:a16="http://schemas.microsoft.com/office/drawing/2014/main" id="{6D8A2925-6079-4271-9B6F-A522EA9C1F02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37" name="타원 833">
                  <a:extLst>
                    <a:ext uri="{FF2B5EF4-FFF2-40B4-BE49-F238E27FC236}">
                      <a16:creationId xmlns:a16="http://schemas.microsoft.com/office/drawing/2014/main" id="{948918E1-3C7A-4CDE-8CD6-909F4DA5CCB0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38" name="타원 834">
                  <a:extLst>
                    <a:ext uri="{FF2B5EF4-FFF2-40B4-BE49-F238E27FC236}">
                      <a16:creationId xmlns:a16="http://schemas.microsoft.com/office/drawing/2014/main" id="{74C216C8-C178-4B79-887D-D10765F0B5FC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39" name="타원 835">
                  <a:extLst>
                    <a:ext uri="{FF2B5EF4-FFF2-40B4-BE49-F238E27FC236}">
                      <a16:creationId xmlns:a16="http://schemas.microsoft.com/office/drawing/2014/main" id="{6E7DB953-01E6-482D-BEE8-E0226376DE9E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40" name="타원 836">
                  <a:extLst>
                    <a:ext uri="{FF2B5EF4-FFF2-40B4-BE49-F238E27FC236}">
                      <a16:creationId xmlns:a16="http://schemas.microsoft.com/office/drawing/2014/main" id="{4568CBD5-0C65-471F-B43E-59A5A1B97B63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032" name="그룹 728">
                <a:extLst>
                  <a:ext uri="{FF2B5EF4-FFF2-40B4-BE49-F238E27FC236}">
                    <a16:creationId xmlns:a16="http://schemas.microsoft.com/office/drawing/2014/main" id="{DCB804AA-0B6B-480D-BE03-2C1B3B4BFA5C}"/>
                  </a:ext>
                </a:extLst>
              </p:cNvPr>
              <p:cNvGrpSpPr/>
              <p:nvPr/>
            </p:nvGrpSpPr>
            <p:grpSpPr>
              <a:xfrm>
                <a:off x="3264950" y="556201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121" name="타원 817">
                  <a:extLst>
                    <a:ext uri="{FF2B5EF4-FFF2-40B4-BE49-F238E27FC236}">
                      <a16:creationId xmlns:a16="http://schemas.microsoft.com/office/drawing/2014/main" id="{750773A1-25F8-4262-958D-5AF4584E21C1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22" name="타원 818">
                  <a:extLst>
                    <a:ext uri="{FF2B5EF4-FFF2-40B4-BE49-F238E27FC236}">
                      <a16:creationId xmlns:a16="http://schemas.microsoft.com/office/drawing/2014/main" id="{867449AC-9437-4D2E-A2B3-B5F954C8E3C9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23" name="타원 819">
                  <a:extLst>
                    <a:ext uri="{FF2B5EF4-FFF2-40B4-BE49-F238E27FC236}">
                      <a16:creationId xmlns:a16="http://schemas.microsoft.com/office/drawing/2014/main" id="{7D559A83-76DB-44B8-997F-77DE4B9F98FC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24" name="타원 820">
                  <a:extLst>
                    <a:ext uri="{FF2B5EF4-FFF2-40B4-BE49-F238E27FC236}">
                      <a16:creationId xmlns:a16="http://schemas.microsoft.com/office/drawing/2014/main" id="{03D28BCC-6F6C-474B-A4AE-C8A7892482E2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25" name="타원 821">
                  <a:extLst>
                    <a:ext uri="{FF2B5EF4-FFF2-40B4-BE49-F238E27FC236}">
                      <a16:creationId xmlns:a16="http://schemas.microsoft.com/office/drawing/2014/main" id="{ECD3A6EE-95EA-447A-96E1-5E0AC894F00E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26" name="타원 822">
                  <a:extLst>
                    <a:ext uri="{FF2B5EF4-FFF2-40B4-BE49-F238E27FC236}">
                      <a16:creationId xmlns:a16="http://schemas.microsoft.com/office/drawing/2014/main" id="{9E12ED3B-DB71-4EC1-A88F-8D40FE76F9F3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27" name="타원 823">
                  <a:extLst>
                    <a:ext uri="{FF2B5EF4-FFF2-40B4-BE49-F238E27FC236}">
                      <a16:creationId xmlns:a16="http://schemas.microsoft.com/office/drawing/2014/main" id="{292D97F0-9815-4529-AB43-C5F0DFCD758B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28" name="타원 824">
                  <a:extLst>
                    <a:ext uri="{FF2B5EF4-FFF2-40B4-BE49-F238E27FC236}">
                      <a16:creationId xmlns:a16="http://schemas.microsoft.com/office/drawing/2014/main" id="{BAE64401-16E1-441A-8DBF-961509A07127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29" name="타원 825">
                  <a:extLst>
                    <a:ext uri="{FF2B5EF4-FFF2-40B4-BE49-F238E27FC236}">
                      <a16:creationId xmlns:a16="http://schemas.microsoft.com/office/drawing/2014/main" id="{30ED3D9D-35C4-488C-86E5-35C99D9B4588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30" name="타원 826">
                  <a:extLst>
                    <a:ext uri="{FF2B5EF4-FFF2-40B4-BE49-F238E27FC236}">
                      <a16:creationId xmlns:a16="http://schemas.microsoft.com/office/drawing/2014/main" id="{E297C804-7CFE-4218-8E7F-10089453729A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033" name="그룹 729">
                <a:extLst>
                  <a:ext uri="{FF2B5EF4-FFF2-40B4-BE49-F238E27FC236}">
                    <a16:creationId xmlns:a16="http://schemas.microsoft.com/office/drawing/2014/main" id="{8A9B240E-C3C3-42A4-8491-A15843F09C03}"/>
                  </a:ext>
                </a:extLst>
              </p:cNvPr>
              <p:cNvGrpSpPr/>
              <p:nvPr/>
            </p:nvGrpSpPr>
            <p:grpSpPr>
              <a:xfrm>
                <a:off x="3264950" y="579823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111" name="타원 807">
                  <a:extLst>
                    <a:ext uri="{FF2B5EF4-FFF2-40B4-BE49-F238E27FC236}">
                      <a16:creationId xmlns:a16="http://schemas.microsoft.com/office/drawing/2014/main" id="{C86297C2-8E2D-42DB-BBA6-45C0B0C70293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12" name="타원 808">
                  <a:extLst>
                    <a:ext uri="{FF2B5EF4-FFF2-40B4-BE49-F238E27FC236}">
                      <a16:creationId xmlns:a16="http://schemas.microsoft.com/office/drawing/2014/main" id="{698C26A4-65A0-4DA0-9B71-2CB2DAC8B30D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13" name="타원 809">
                  <a:extLst>
                    <a:ext uri="{FF2B5EF4-FFF2-40B4-BE49-F238E27FC236}">
                      <a16:creationId xmlns:a16="http://schemas.microsoft.com/office/drawing/2014/main" id="{41969C0E-9DF3-4E9F-9372-D15455D99260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14" name="타원 810">
                  <a:extLst>
                    <a:ext uri="{FF2B5EF4-FFF2-40B4-BE49-F238E27FC236}">
                      <a16:creationId xmlns:a16="http://schemas.microsoft.com/office/drawing/2014/main" id="{F04361B6-7061-460B-8F8D-88A435F9580B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15" name="타원 811">
                  <a:extLst>
                    <a:ext uri="{FF2B5EF4-FFF2-40B4-BE49-F238E27FC236}">
                      <a16:creationId xmlns:a16="http://schemas.microsoft.com/office/drawing/2014/main" id="{8F724421-14EF-453D-B057-16B27DEF15CA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16" name="타원 812">
                  <a:extLst>
                    <a:ext uri="{FF2B5EF4-FFF2-40B4-BE49-F238E27FC236}">
                      <a16:creationId xmlns:a16="http://schemas.microsoft.com/office/drawing/2014/main" id="{F7E20D4E-88B6-4236-88E0-F9C7CF95AFDF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17" name="타원 813">
                  <a:extLst>
                    <a:ext uri="{FF2B5EF4-FFF2-40B4-BE49-F238E27FC236}">
                      <a16:creationId xmlns:a16="http://schemas.microsoft.com/office/drawing/2014/main" id="{63174DBB-80AA-4673-89FF-53AC04BF95FB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18" name="타원 814">
                  <a:extLst>
                    <a:ext uri="{FF2B5EF4-FFF2-40B4-BE49-F238E27FC236}">
                      <a16:creationId xmlns:a16="http://schemas.microsoft.com/office/drawing/2014/main" id="{B0C490E6-C26D-4E4B-8D6C-8183DBD06A06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19" name="타원 815">
                  <a:extLst>
                    <a:ext uri="{FF2B5EF4-FFF2-40B4-BE49-F238E27FC236}">
                      <a16:creationId xmlns:a16="http://schemas.microsoft.com/office/drawing/2014/main" id="{1AFFE9CE-71CF-489E-AFAB-CA9B1A0B016F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20" name="타원 816">
                  <a:extLst>
                    <a:ext uri="{FF2B5EF4-FFF2-40B4-BE49-F238E27FC236}">
                      <a16:creationId xmlns:a16="http://schemas.microsoft.com/office/drawing/2014/main" id="{B572F8B4-523D-4809-ACEA-184CF5CF3D93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034" name="그룹 730">
                <a:extLst>
                  <a:ext uri="{FF2B5EF4-FFF2-40B4-BE49-F238E27FC236}">
                    <a16:creationId xmlns:a16="http://schemas.microsoft.com/office/drawing/2014/main" id="{729BE213-6FAD-413C-AF5C-BE85025768B1}"/>
                  </a:ext>
                </a:extLst>
              </p:cNvPr>
              <p:cNvGrpSpPr/>
              <p:nvPr/>
            </p:nvGrpSpPr>
            <p:grpSpPr>
              <a:xfrm>
                <a:off x="3264950" y="603445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101" name="타원 797">
                  <a:extLst>
                    <a:ext uri="{FF2B5EF4-FFF2-40B4-BE49-F238E27FC236}">
                      <a16:creationId xmlns:a16="http://schemas.microsoft.com/office/drawing/2014/main" id="{89D6B490-82DA-4548-B105-ED5D3B249722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02" name="타원 798">
                  <a:extLst>
                    <a:ext uri="{FF2B5EF4-FFF2-40B4-BE49-F238E27FC236}">
                      <a16:creationId xmlns:a16="http://schemas.microsoft.com/office/drawing/2014/main" id="{28BD1BBA-A179-46ED-9C55-50C78A14775B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03" name="타원 799">
                  <a:extLst>
                    <a:ext uri="{FF2B5EF4-FFF2-40B4-BE49-F238E27FC236}">
                      <a16:creationId xmlns:a16="http://schemas.microsoft.com/office/drawing/2014/main" id="{C47A642A-1529-40D4-93FC-53516268A3E3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04" name="타원 800">
                  <a:extLst>
                    <a:ext uri="{FF2B5EF4-FFF2-40B4-BE49-F238E27FC236}">
                      <a16:creationId xmlns:a16="http://schemas.microsoft.com/office/drawing/2014/main" id="{FAB0678C-B0CD-4DD4-A1AB-D2B57B02940D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05" name="타원 801">
                  <a:extLst>
                    <a:ext uri="{FF2B5EF4-FFF2-40B4-BE49-F238E27FC236}">
                      <a16:creationId xmlns:a16="http://schemas.microsoft.com/office/drawing/2014/main" id="{4989B7BD-725C-4CA5-AFC1-E5C4442B1755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06" name="타원 802">
                  <a:extLst>
                    <a:ext uri="{FF2B5EF4-FFF2-40B4-BE49-F238E27FC236}">
                      <a16:creationId xmlns:a16="http://schemas.microsoft.com/office/drawing/2014/main" id="{9FEC6876-50F5-4F88-8EA7-9DA23E77D0EA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07" name="타원 803">
                  <a:extLst>
                    <a:ext uri="{FF2B5EF4-FFF2-40B4-BE49-F238E27FC236}">
                      <a16:creationId xmlns:a16="http://schemas.microsoft.com/office/drawing/2014/main" id="{1EA7A69F-F930-4FE9-AD66-A6A9AAED0CDB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08" name="타원 804">
                  <a:extLst>
                    <a:ext uri="{FF2B5EF4-FFF2-40B4-BE49-F238E27FC236}">
                      <a16:creationId xmlns:a16="http://schemas.microsoft.com/office/drawing/2014/main" id="{815E49C6-AED7-41A1-B4E1-E8888377FEB2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09" name="타원 805">
                  <a:extLst>
                    <a:ext uri="{FF2B5EF4-FFF2-40B4-BE49-F238E27FC236}">
                      <a16:creationId xmlns:a16="http://schemas.microsoft.com/office/drawing/2014/main" id="{39BC10A0-42DD-4BFE-8AB8-72174D3EF321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10" name="타원 806">
                  <a:extLst>
                    <a:ext uri="{FF2B5EF4-FFF2-40B4-BE49-F238E27FC236}">
                      <a16:creationId xmlns:a16="http://schemas.microsoft.com/office/drawing/2014/main" id="{125238C1-1C2F-4A4C-AC2C-504006875F87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035" name="그룹 731">
                <a:extLst>
                  <a:ext uri="{FF2B5EF4-FFF2-40B4-BE49-F238E27FC236}">
                    <a16:creationId xmlns:a16="http://schemas.microsoft.com/office/drawing/2014/main" id="{F86B076C-4466-4DD0-B6F2-26C0BC5D69AC}"/>
                  </a:ext>
                </a:extLst>
              </p:cNvPr>
              <p:cNvGrpSpPr/>
              <p:nvPr/>
            </p:nvGrpSpPr>
            <p:grpSpPr>
              <a:xfrm>
                <a:off x="801150" y="626559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091" name="타원 787">
                  <a:extLst>
                    <a:ext uri="{FF2B5EF4-FFF2-40B4-BE49-F238E27FC236}">
                      <a16:creationId xmlns:a16="http://schemas.microsoft.com/office/drawing/2014/main" id="{484C731A-1616-4862-ACCE-BE365D95133A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92" name="타원 788">
                  <a:extLst>
                    <a:ext uri="{FF2B5EF4-FFF2-40B4-BE49-F238E27FC236}">
                      <a16:creationId xmlns:a16="http://schemas.microsoft.com/office/drawing/2014/main" id="{DADD9038-0464-4539-9647-72F31775E466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93" name="타원 789">
                  <a:extLst>
                    <a:ext uri="{FF2B5EF4-FFF2-40B4-BE49-F238E27FC236}">
                      <a16:creationId xmlns:a16="http://schemas.microsoft.com/office/drawing/2014/main" id="{F972CEA9-E853-4ACF-8A15-FCDB06A659E5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94" name="타원 790">
                  <a:extLst>
                    <a:ext uri="{FF2B5EF4-FFF2-40B4-BE49-F238E27FC236}">
                      <a16:creationId xmlns:a16="http://schemas.microsoft.com/office/drawing/2014/main" id="{468D0C77-472D-4374-A84F-531F568AF07A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95" name="타원 791">
                  <a:extLst>
                    <a:ext uri="{FF2B5EF4-FFF2-40B4-BE49-F238E27FC236}">
                      <a16:creationId xmlns:a16="http://schemas.microsoft.com/office/drawing/2014/main" id="{796DE667-1C8D-48A8-A220-AD69A3AFD797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96" name="타원 792">
                  <a:extLst>
                    <a:ext uri="{FF2B5EF4-FFF2-40B4-BE49-F238E27FC236}">
                      <a16:creationId xmlns:a16="http://schemas.microsoft.com/office/drawing/2014/main" id="{5E95F869-8989-426F-8F63-7B34F12959AF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97" name="타원 793">
                  <a:extLst>
                    <a:ext uri="{FF2B5EF4-FFF2-40B4-BE49-F238E27FC236}">
                      <a16:creationId xmlns:a16="http://schemas.microsoft.com/office/drawing/2014/main" id="{784DF5E0-BD13-4BCA-B22A-4C0F1E31E736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98" name="타원 794">
                  <a:extLst>
                    <a:ext uri="{FF2B5EF4-FFF2-40B4-BE49-F238E27FC236}">
                      <a16:creationId xmlns:a16="http://schemas.microsoft.com/office/drawing/2014/main" id="{897AC63F-E014-4C95-9CB8-FFD200407B26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99" name="타원 795">
                  <a:extLst>
                    <a:ext uri="{FF2B5EF4-FFF2-40B4-BE49-F238E27FC236}">
                      <a16:creationId xmlns:a16="http://schemas.microsoft.com/office/drawing/2014/main" id="{230A11FF-12CC-4738-9EFE-34AB315174B3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100" name="타원 796">
                  <a:extLst>
                    <a:ext uri="{FF2B5EF4-FFF2-40B4-BE49-F238E27FC236}">
                      <a16:creationId xmlns:a16="http://schemas.microsoft.com/office/drawing/2014/main" id="{90262105-BD68-4CB2-8C28-EF7A0EED947D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036" name="그룹 732">
                <a:extLst>
                  <a:ext uri="{FF2B5EF4-FFF2-40B4-BE49-F238E27FC236}">
                    <a16:creationId xmlns:a16="http://schemas.microsoft.com/office/drawing/2014/main" id="{EA2A9A65-4D7B-481C-95C8-9CD87922C034}"/>
                  </a:ext>
                </a:extLst>
              </p:cNvPr>
              <p:cNvGrpSpPr/>
              <p:nvPr/>
            </p:nvGrpSpPr>
            <p:grpSpPr>
              <a:xfrm>
                <a:off x="801150" y="650181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081" name="타원 777">
                  <a:extLst>
                    <a:ext uri="{FF2B5EF4-FFF2-40B4-BE49-F238E27FC236}">
                      <a16:creationId xmlns:a16="http://schemas.microsoft.com/office/drawing/2014/main" id="{FDDD6CD6-E60D-4E38-9504-78DC26202CBB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82" name="타원 778">
                  <a:extLst>
                    <a:ext uri="{FF2B5EF4-FFF2-40B4-BE49-F238E27FC236}">
                      <a16:creationId xmlns:a16="http://schemas.microsoft.com/office/drawing/2014/main" id="{3B75F3E7-DDF9-4513-8131-97880969AF5D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83" name="타원 779">
                  <a:extLst>
                    <a:ext uri="{FF2B5EF4-FFF2-40B4-BE49-F238E27FC236}">
                      <a16:creationId xmlns:a16="http://schemas.microsoft.com/office/drawing/2014/main" id="{DB28C18E-7DCC-4EAF-A8EC-624F5AA584CB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84" name="타원 780">
                  <a:extLst>
                    <a:ext uri="{FF2B5EF4-FFF2-40B4-BE49-F238E27FC236}">
                      <a16:creationId xmlns:a16="http://schemas.microsoft.com/office/drawing/2014/main" id="{C7F8B6E5-92C1-47C6-911F-8001AD2D74B9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85" name="타원 781">
                  <a:extLst>
                    <a:ext uri="{FF2B5EF4-FFF2-40B4-BE49-F238E27FC236}">
                      <a16:creationId xmlns:a16="http://schemas.microsoft.com/office/drawing/2014/main" id="{F99B9799-EFE4-483E-8D14-4EF251923A98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86" name="타원 782">
                  <a:extLst>
                    <a:ext uri="{FF2B5EF4-FFF2-40B4-BE49-F238E27FC236}">
                      <a16:creationId xmlns:a16="http://schemas.microsoft.com/office/drawing/2014/main" id="{0B296DC3-50C7-4668-B2ED-7A1B6A031818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87" name="타원 783">
                  <a:extLst>
                    <a:ext uri="{FF2B5EF4-FFF2-40B4-BE49-F238E27FC236}">
                      <a16:creationId xmlns:a16="http://schemas.microsoft.com/office/drawing/2014/main" id="{BB86E99F-D11D-4C29-B37D-670921A78B49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88" name="타원 784">
                  <a:extLst>
                    <a:ext uri="{FF2B5EF4-FFF2-40B4-BE49-F238E27FC236}">
                      <a16:creationId xmlns:a16="http://schemas.microsoft.com/office/drawing/2014/main" id="{68FDA879-E82E-4AA7-BD88-59367F5FD45E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89" name="타원 785">
                  <a:extLst>
                    <a:ext uri="{FF2B5EF4-FFF2-40B4-BE49-F238E27FC236}">
                      <a16:creationId xmlns:a16="http://schemas.microsoft.com/office/drawing/2014/main" id="{9E7BA4F0-244C-45D3-9D1C-72E475DADB03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90" name="타원 786">
                  <a:extLst>
                    <a:ext uri="{FF2B5EF4-FFF2-40B4-BE49-F238E27FC236}">
                      <a16:creationId xmlns:a16="http://schemas.microsoft.com/office/drawing/2014/main" id="{C6122B76-F06D-4E9E-963D-5A8C7F026424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037" name="그룹 733">
                <a:extLst>
                  <a:ext uri="{FF2B5EF4-FFF2-40B4-BE49-F238E27FC236}">
                    <a16:creationId xmlns:a16="http://schemas.microsoft.com/office/drawing/2014/main" id="{B6AC7252-C799-4566-B701-82CBDFB86AA4}"/>
                  </a:ext>
                </a:extLst>
              </p:cNvPr>
              <p:cNvGrpSpPr/>
              <p:nvPr/>
            </p:nvGrpSpPr>
            <p:grpSpPr>
              <a:xfrm>
                <a:off x="801150" y="673803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071" name="타원 767">
                  <a:extLst>
                    <a:ext uri="{FF2B5EF4-FFF2-40B4-BE49-F238E27FC236}">
                      <a16:creationId xmlns:a16="http://schemas.microsoft.com/office/drawing/2014/main" id="{0C1F6451-12A9-4B97-A677-DBDD367B8EFF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72" name="타원 768">
                  <a:extLst>
                    <a:ext uri="{FF2B5EF4-FFF2-40B4-BE49-F238E27FC236}">
                      <a16:creationId xmlns:a16="http://schemas.microsoft.com/office/drawing/2014/main" id="{86573E62-2389-47AB-B7E2-2E40ACBB3FE0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73" name="타원 769">
                  <a:extLst>
                    <a:ext uri="{FF2B5EF4-FFF2-40B4-BE49-F238E27FC236}">
                      <a16:creationId xmlns:a16="http://schemas.microsoft.com/office/drawing/2014/main" id="{6427E29E-F71C-47AC-BBB6-22CBC071951C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74" name="타원 770">
                  <a:extLst>
                    <a:ext uri="{FF2B5EF4-FFF2-40B4-BE49-F238E27FC236}">
                      <a16:creationId xmlns:a16="http://schemas.microsoft.com/office/drawing/2014/main" id="{786E12B1-01F6-446D-AAF0-BF95EA693F47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75" name="타원 771">
                  <a:extLst>
                    <a:ext uri="{FF2B5EF4-FFF2-40B4-BE49-F238E27FC236}">
                      <a16:creationId xmlns:a16="http://schemas.microsoft.com/office/drawing/2014/main" id="{6D3B9168-F79D-4BC0-AE38-2C0724201FCE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76" name="타원 772">
                  <a:extLst>
                    <a:ext uri="{FF2B5EF4-FFF2-40B4-BE49-F238E27FC236}">
                      <a16:creationId xmlns:a16="http://schemas.microsoft.com/office/drawing/2014/main" id="{4E975663-32A9-4D91-B6BA-60D8630E54A4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77" name="타원 773">
                  <a:extLst>
                    <a:ext uri="{FF2B5EF4-FFF2-40B4-BE49-F238E27FC236}">
                      <a16:creationId xmlns:a16="http://schemas.microsoft.com/office/drawing/2014/main" id="{3BCA372E-5B7B-4EC0-BABD-C4B8F97EC2EB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78" name="타원 774">
                  <a:extLst>
                    <a:ext uri="{FF2B5EF4-FFF2-40B4-BE49-F238E27FC236}">
                      <a16:creationId xmlns:a16="http://schemas.microsoft.com/office/drawing/2014/main" id="{C4AF8505-06EB-4B9E-A325-7E8921431A29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79" name="타원 775">
                  <a:extLst>
                    <a:ext uri="{FF2B5EF4-FFF2-40B4-BE49-F238E27FC236}">
                      <a16:creationId xmlns:a16="http://schemas.microsoft.com/office/drawing/2014/main" id="{FB95478B-A945-4238-9672-FB488D1D61DB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80" name="타원 776">
                  <a:extLst>
                    <a:ext uri="{FF2B5EF4-FFF2-40B4-BE49-F238E27FC236}">
                      <a16:creationId xmlns:a16="http://schemas.microsoft.com/office/drawing/2014/main" id="{286B9216-49F0-4EE5-A881-B7A5F7C4F3E7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038" name="그룹 734">
                <a:extLst>
                  <a:ext uri="{FF2B5EF4-FFF2-40B4-BE49-F238E27FC236}">
                    <a16:creationId xmlns:a16="http://schemas.microsoft.com/office/drawing/2014/main" id="{1C23041F-3543-4BD3-AF3E-C79E5EA0240E}"/>
                  </a:ext>
                </a:extLst>
              </p:cNvPr>
              <p:cNvGrpSpPr/>
              <p:nvPr/>
            </p:nvGrpSpPr>
            <p:grpSpPr>
              <a:xfrm>
                <a:off x="3264950" y="626559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061" name="타원 757">
                  <a:extLst>
                    <a:ext uri="{FF2B5EF4-FFF2-40B4-BE49-F238E27FC236}">
                      <a16:creationId xmlns:a16="http://schemas.microsoft.com/office/drawing/2014/main" id="{80310D3C-9C7B-416E-A74E-4CCFB1C655E3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62" name="타원 758">
                  <a:extLst>
                    <a:ext uri="{FF2B5EF4-FFF2-40B4-BE49-F238E27FC236}">
                      <a16:creationId xmlns:a16="http://schemas.microsoft.com/office/drawing/2014/main" id="{29717125-239A-40BC-B9EF-8C2955E66CA2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63" name="타원 759">
                  <a:extLst>
                    <a:ext uri="{FF2B5EF4-FFF2-40B4-BE49-F238E27FC236}">
                      <a16:creationId xmlns:a16="http://schemas.microsoft.com/office/drawing/2014/main" id="{04F92304-6863-4EEC-ADDD-2B86C467B987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64" name="타원 760">
                  <a:extLst>
                    <a:ext uri="{FF2B5EF4-FFF2-40B4-BE49-F238E27FC236}">
                      <a16:creationId xmlns:a16="http://schemas.microsoft.com/office/drawing/2014/main" id="{D4C82CF1-958F-48F4-940C-21F867F7BC4B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65" name="타원 761">
                  <a:extLst>
                    <a:ext uri="{FF2B5EF4-FFF2-40B4-BE49-F238E27FC236}">
                      <a16:creationId xmlns:a16="http://schemas.microsoft.com/office/drawing/2014/main" id="{CD3F0C54-BB2E-479B-A675-3B1AADE561B1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66" name="타원 762">
                  <a:extLst>
                    <a:ext uri="{FF2B5EF4-FFF2-40B4-BE49-F238E27FC236}">
                      <a16:creationId xmlns:a16="http://schemas.microsoft.com/office/drawing/2014/main" id="{54212C92-C8D6-49AF-9794-3E3C752F4081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67" name="타원 763">
                  <a:extLst>
                    <a:ext uri="{FF2B5EF4-FFF2-40B4-BE49-F238E27FC236}">
                      <a16:creationId xmlns:a16="http://schemas.microsoft.com/office/drawing/2014/main" id="{7B57CC9B-CD16-4CBF-888B-2C3035D70DC7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68" name="타원 764">
                  <a:extLst>
                    <a:ext uri="{FF2B5EF4-FFF2-40B4-BE49-F238E27FC236}">
                      <a16:creationId xmlns:a16="http://schemas.microsoft.com/office/drawing/2014/main" id="{89329D02-980B-45FA-82CB-DEBA6D8283DB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69" name="타원 765">
                  <a:extLst>
                    <a:ext uri="{FF2B5EF4-FFF2-40B4-BE49-F238E27FC236}">
                      <a16:creationId xmlns:a16="http://schemas.microsoft.com/office/drawing/2014/main" id="{F20DB95E-3E08-4920-9296-B41F6C5A0B7E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70" name="타원 766">
                  <a:extLst>
                    <a:ext uri="{FF2B5EF4-FFF2-40B4-BE49-F238E27FC236}">
                      <a16:creationId xmlns:a16="http://schemas.microsoft.com/office/drawing/2014/main" id="{1CC09412-8D86-4FFD-B083-1E615CFC1394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039" name="그룹 735">
                <a:extLst>
                  <a:ext uri="{FF2B5EF4-FFF2-40B4-BE49-F238E27FC236}">
                    <a16:creationId xmlns:a16="http://schemas.microsoft.com/office/drawing/2014/main" id="{807C2B1C-CC99-4288-AF7D-531F700E126C}"/>
                  </a:ext>
                </a:extLst>
              </p:cNvPr>
              <p:cNvGrpSpPr/>
              <p:nvPr/>
            </p:nvGrpSpPr>
            <p:grpSpPr>
              <a:xfrm>
                <a:off x="3264950" y="650181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051" name="타원 747">
                  <a:extLst>
                    <a:ext uri="{FF2B5EF4-FFF2-40B4-BE49-F238E27FC236}">
                      <a16:creationId xmlns:a16="http://schemas.microsoft.com/office/drawing/2014/main" id="{0C65F075-CB54-4ED3-96D2-9C21E134ADFF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52" name="타원 748">
                  <a:extLst>
                    <a:ext uri="{FF2B5EF4-FFF2-40B4-BE49-F238E27FC236}">
                      <a16:creationId xmlns:a16="http://schemas.microsoft.com/office/drawing/2014/main" id="{89D802E2-6A96-4C4C-B80F-8E58D5028A10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53" name="타원 749">
                  <a:extLst>
                    <a:ext uri="{FF2B5EF4-FFF2-40B4-BE49-F238E27FC236}">
                      <a16:creationId xmlns:a16="http://schemas.microsoft.com/office/drawing/2014/main" id="{FABB445E-72B4-4E7C-9380-B18C856169C7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54" name="타원 750">
                  <a:extLst>
                    <a:ext uri="{FF2B5EF4-FFF2-40B4-BE49-F238E27FC236}">
                      <a16:creationId xmlns:a16="http://schemas.microsoft.com/office/drawing/2014/main" id="{8B3F5029-F383-4E66-9FC5-CD3E9FFB8012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55" name="타원 751">
                  <a:extLst>
                    <a:ext uri="{FF2B5EF4-FFF2-40B4-BE49-F238E27FC236}">
                      <a16:creationId xmlns:a16="http://schemas.microsoft.com/office/drawing/2014/main" id="{3B540A5F-E687-48F9-93F0-2CCAA818A563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56" name="타원 752">
                  <a:extLst>
                    <a:ext uri="{FF2B5EF4-FFF2-40B4-BE49-F238E27FC236}">
                      <a16:creationId xmlns:a16="http://schemas.microsoft.com/office/drawing/2014/main" id="{0B1EBBBF-E942-41DE-90E0-2D99C469CA67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57" name="타원 753">
                  <a:extLst>
                    <a:ext uri="{FF2B5EF4-FFF2-40B4-BE49-F238E27FC236}">
                      <a16:creationId xmlns:a16="http://schemas.microsoft.com/office/drawing/2014/main" id="{AB8D20BB-9E20-46F0-8C6E-D5948101B017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58" name="타원 754">
                  <a:extLst>
                    <a:ext uri="{FF2B5EF4-FFF2-40B4-BE49-F238E27FC236}">
                      <a16:creationId xmlns:a16="http://schemas.microsoft.com/office/drawing/2014/main" id="{F2D36B98-9187-4C9A-BBC9-6DFC08971FAC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59" name="타원 755">
                  <a:extLst>
                    <a:ext uri="{FF2B5EF4-FFF2-40B4-BE49-F238E27FC236}">
                      <a16:creationId xmlns:a16="http://schemas.microsoft.com/office/drawing/2014/main" id="{5B2CB3BD-22CB-487D-8531-3F0F0A36CC00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60" name="타원 756">
                  <a:extLst>
                    <a:ext uri="{FF2B5EF4-FFF2-40B4-BE49-F238E27FC236}">
                      <a16:creationId xmlns:a16="http://schemas.microsoft.com/office/drawing/2014/main" id="{32CD1324-5BBB-4EA6-9AF6-020A8EDCFF2F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2040" name="그룹 736">
                <a:extLst>
                  <a:ext uri="{FF2B5EF4-FFF2-40B4-BE49-F238E27FC236}">
                    <a16:creationId xmlns:a16="http://schemas.microsoft.com/office/drawing/2014/main" id="{4A0D2650-8CD2-4999-BA76-D43B9985360B}"/>
                  </a:ext>
                </a:extLst>
              </p:cNvPr>
              <p:cNvGrpSpPr/>
              <p:nvPr/>
            </p:nvGrpSpPr>
            <p:grpSpPr>
              <a:xfrm>
                <a:off x="3264950" y="6738038"/>
                <a:ext cx="2268807" cy="75856"/>
                <a:chOff x="4856192" y="4847191"/>
                <a:chExt cx="2327628" cy="77823"/>
              </a:xfrm>
              <a:grpFill/>
            </p:grpSpPr>
            <p:sp>
              <p:nvSpPr>
                <p:cNvPr id="2041" name="타원 737">
                  <a:extLst>
                    <a:ext uri="{FF2B5EF4-FFF2-40B4-BE49-F238E27FC236}">
                      <a16:creationId xmlns:a16="http://schemas.microsoft.com/office/drawing/2014/main" id="{5E9E7A39-4190-4A3E-A4C7-08DFAD47C700}"/>
                    </a:ext>
                  </a:extLst>
                </p:cNvPr>
                <p:cNvSpPr/>
                <p:nvPr/>
              </p:nvSpPr>
              <p:spPr>
                <a:xfrm>
                  <a:off x="660603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42" name="타원 738">
                  <a:extLst>
                    <a:ext uri="{FF2B5EF4-FFF2-40B4-BE49-F238E27FC236}">
                      <a16:creationId xmlns:a16="http://schemas.microsoft.com/office/drawing/2014/main" id="{50A59171-907D-48EA-B1FE-05F81824E0DA}"/>
                    </a:ext>
                  </a:extLst>
                </p:cNvPr>
                <p:cNvSpPr/>
                <p:nvPr/>
              </p:nvSpPr>
              <p:spPr>
                <a:xfrm>
                  <a:off x="685601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43" name="타원 739">
                  <a:extLst>
                    <a:ext uri="{FF2B5EF4-FFF2-40B4-BE49-F238E27FC236}">
                      <a16:creationId xmlns:a16="http://schemas.microsoft.com/office/drawing/2014/main" id="{DF2129B3-76AC-4FD0-B9DC-77355D55B2CA}"/>
                    </a:ext>
                  </a:extLst>
                </p:cNvPr>
                <p:cNvSpPr/>
                <p:nvPr/>
              </p:nvSpPr>
              <p:spPr>
                <a:xfrm>
                  <a:off x="7105997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44" name="타원 740">
                  <a:extLst>
                    <a:ext uri="{FF2B5EF4-FFF2-40B4-BE49-F238E27FC236}">
                      <a16:creationId xmlns:a16="http://schemas.microsoft.com/office/drawing/2014/main" id="{12B56A44-CB29-4EE0-8FC2-E18358C54C51}"/>
                    </a:ext>
                  </a:extLst>
                </p:cNvPr>
                <p:cNvSpPr/>
                <p:nvPr/>
              </p:nvSpPr>
              <p:spPr>
                <a:xfrm>
                  <a:off x="635606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45" name="타원 741">
                  <a:extLst>
                    <a:ext uri="{FF2B5EF4-FFF2-40B4-BE49-F238E27FC236}">
                      <a16:creationId xmlns:a16="http://schemas.microsoft.com/office/drawing/2014/main" id="{635BF8D6-B987-42F7-BE99-86FD730E62A3}"/>
                    </a:ext>
                  </a:extLst>
                </p:cNvPr>
                <p:cNvSpPr/>
                <p:nvPr/>
              </p:nvSpPr>
              <p:spPr>
                <a:xfrm>
                  <a:off x="610608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46" name="타원 742">
                  <a:extLst>
                    <a:ext uri="{FF2B5EF4-FFF2-40B4-BE49-F238E27FC236}">
                      <a16:creationId xmlns:a16="http://schemas.microsoft.com/office/drawing/2014/main" id="{D3BD2403-1D71-49E2-870E-DDF545C9F19E}"/>
                    </a:ext>
                  </a:extLst>
                </p:cNvPr>
                <p:cNvSpPr/>
                <p:nvPr/>
              </p:nvSpPr>
              <p:spPr>
                <a:xfrm>
                  <a:off x="5356148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47" name="타원 743">
                  <a:extLst>
                    <a:ext uri="{FF2B5EF4-FFF2-40B4-BE49-F238E27FC236}">
                      <a16:creationId xmlns:a16="http://schemas.microsoft.com/office/drawing/2014/main" id="{CE839A1D-1BDE-495E-B542-F27FF9B90131}"/>
                    </a:ext>
                  </a:extLst>
                </p:cNvPr>
                <p:cNvSpPr/>
                <p:nvPr/>
              </p:nvSpPr>
              <p:spPr>
                <a:xfrm>
                  <a:off x="5606126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48" name="타원 744">
                  <a:extLst>
                    <a:ext uri="{FF2B5EF4-FFF2-40B4-BE49-F238E27FC236}">
                      <a16:creationId xmlns:a16="http://schemas.microsoft.com/office/drawing/2014/main" id="{A325EF13-77BF-4E72-A939-9B5669886533}"/>
                    </a:ext>
                  </a:extLst>
                </p:cNvPr>
                <p:cNvSpPr/>
                <p:nvPr/>
              </p:nvSpPr>
              <p:spPr>
                <a:xfrm>
                  <a:off x="5856104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49" name="타원 745">
                  <a:extLst>
                    <a:ext uri="{FF2B5EF4-FFF2-40B4-BE49-F238E27FC236}">
                      <a16:creationId xmlns:a16="http://schemas.microsoft.com/office/drawing/2014/main" id="{EE85B2B3-8880-4A8C-879B-5632FD1216C2}"/>
                    </a:ext>
                  </a:extLst>
                </p:cNvPr>
                <p:cNvSpPr/>
                <p:nvPr/>
              </p:nvSpPr>
              <p:spPr>
                <a:xfrm>
                  <a:off x="5106170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2050" name="타원 746">
                  <a:extLst>
                    <a:ext uri="{FF2B5EF4-FFF2-40B4-BE49-F238E27FC236}">
                      <a16:creationId xmlns:a16="http://schemas.microsoft.com/office/drawing/2014/main" id="{3F64162C-35C1-4CB8-9E01-7914C5893AA5}"/>
                    </a:ext>
                  </a:extLst>
                </p:cNvPr>
                <p:cNvSpPr/>
                <p:nvPr/>
              </p:nvSpPr>
              <p:spPr>
                <a:xfrm>
                  <a:off x="4856192" y="4847191"/>
                  <a:ext cx="77823" cy="778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</p:grpSp>
        <p:grpSp>
          <p:nvGrpSpPr>
            <p:cNvPr id="1750" name="그룹 877">
              <a:extLst>
                <a:ext uri="{FF2B5EF4-FFF2-40B4-BE49-F238E27FC236}">
                  <a16:creationId xmlns:a16="http://schemas.microsoft.com/office/drawing/2014/main" id="{D1E245CF-027B-4896-AE19-E6C2BF618B61}"/>
                </a:ext>
              </a:extLst>
            </p:cNvPr>
            <p:cNvGrpSpPr/>
            <p:nvPr/>
          </p:nvGrpSpPr>
          <p:grpSpPr>
            <a:xfrm>
              <a:off x="9644253" y="5657034"/>
              <a:ext cx="2484118" cy="1130241"/>
              <a:chOff x="9644253" y="4469231"/>
              <a:chExt cx="2484118" cy="1130241"/>
            </a:xfrm>
            <a:grpFill/>
          </p:grpSpPr>
          <p:sp>
            <p:nvSpPr>
              <p:cNvPr id="1775" name="타원 878">
                <a:extLst>
                  <a:ext uri="{FF2B5EF4-FFF2-40B4-BE49-F238E27FC236}">
                    <a16:creationId xmlns:a16="http://schemas.microsoft.com/office/drawing/2014/main" id="{2042F56E-BBA1-4F79-900B-939FBE371470}"/>
                  </a:ext>
                </a:extLst>
              </p:cNvPr>
              <p:cNvSpPr/>
              <p:nvPr/>
            </p:nvSpPr>
            <p:spPr>
              <a:xfrm>
                <a:off x="10939711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799" name="타원 879">
                <a:extLst>
                  <a:ext uri="{FF2B5EF4-FFF2-40B4-BE49-F238E27FC236}">
                    <a16:creationId xmlns:a16="http://schemas.microsoft.com/office/drawing/2014/main" id="{2A8BC34F-2B5F-415E-B2B2-16CB67320B33}"/>
                  </a:ext>
                </a:extLst>
              </p:cNvPr>
              <p:cNvSpPr/>
              <p:nvPr/>
            </p:nvSpPr>
            <p:spPr>
              <a:xfrm>
                <a:off x="11124777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831" name="타원 880">
                <a:extLst>
                  <a:ext uri="{FF2B5EF4-FFF2-40B4-BE49-F238E27FC236}">
                    <a16:creationId xmlns:a16="http://schemas.microsoft.com/office/drawing/2014/main" id="{EA3C99E8-E549-4180-A2EC-5666CE4D5D59}"/>
                  </a:ext>
                </a:extLst>
              </p:cNvPr>
              <p:cNvSpPr/>
              <p:nvPr/>
            </p:nvSpPr>
            <p:spPr>
              <a:xfrm>
                <a:off x="11309845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844" name="타원 881">
                <a:extLst>
                  <a:ext uri="{FF2B5EF4-FFF2-40B4-BE49-F238E27FC236}">
                    <a16:creationId xmlns:a16="http://schemas.microsoft.com/office/drawing/2014/main" id="{308EED19-33DE-4E91-886F-FD7DFC288DA9}"/>
                  </a:ext>
                </a:extLst>
              </p:cNvPr>
              <p:cNvSpPr/>
              <p:nvPr/>
            </p:nvSpPr>
            <p:spPr>
              <a:xfrm>
                <a:off x="10754646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889" name="타원 882">
                <a:extLst>
                  <a:ext uri="{FF2B5EF4-FFF2-40B4-BE49-F238E27FC236}">
                    <a16:creationId xmlns:a16="http://schemas.microsoft.com/office/drawing/2014/main" id="{46A6CC4E-D348-4BC0-BF7C-8966377DFFCF}"/>
                  </a:ext>
                </a:extLst>
              </p:cNvPr>
              <p:cNvSpPr/>
              <p:nvPr/>
            </p:nvSpPr>
            <p:spPr>
              <a:xfrm>
                <a:off x="10569580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34" name="타원 883">
                <a:extLst>
                  <a:ext uri="{FF2B5EF4-FFF2-40B4-BE49-F238E27FC236}">
                    <a16:creationId xmlns:a16="http://schemas.microsoft.com/office/drawing/2014/main" id="{2429A126-20BD-4246-8F23-4C4383F94307}"/>
                  </a:ext>
                </a:extLst>
              </p:cNvPr>
              <p:cNvSpPr/>
              <p:nvPr/>
            </p:nvSpPr>
            <p:spPr>
              <a:xfrm>
                <a:off x="10014384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35" name="타원 884">
                <a:extLst>
                  <a:ext uri="{FF2B5EF4-FFF2-40B4-BE49-F238E27FC236}">
                    <a16:creationId xmlns:a16="http://schemas.microsoft.com/office/drawing/2014/main" id="{C7C76313-06D2-402E-8F6A-3C3CF33DE26E}"/>
                  </a:ext>
                </a:extLst>
              </p:cNvPr>
              <p:cNvSpPr/>
              <p:nvPr/>
            </p:nvSpPr>
            <p:spPr>
              <a:xfrm>
                <a:off x="10199449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36" name="타원 885">
                <a:extLst>
                  <a:ext uri="{FF2B5EF4-FFF2-40B4-BE49-F238E27FC236}">
                    <a16:creationId xmlns:a16="http://schemas.microsoft.com/office/drawing/2014/main" id="{D6209D83-C635-4DA0-AF15-27BB53E1829B}"/>
                  </a:ext>
                </a:extLst>
              </p:cNvPr>
              <p:cNvSpPr/>
              <p:nvPr/>
            </p:nvSpPr>
            <p:spPr>
              <a:xfrm>
                <a:off x="10384515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37" name="타원 886">
                <a:extLst>
                  <a:ext uri="{FF2B5EF4-FFF2-40B4-BE49-F238E27FC236}">
                    <a16:creationId xmlns:a16="http://schemas.microsoft.com/office/drawing/2014/main" id="{F31DA0AF-07F7-438F-BA0D-779F1A27A6ED}"/>
                  </a:ext>
                </a:extLst>
              </p:cNvPr>
              <p:cNvSpPr/>
              <p:nvPr/>
            </p:nvSpPr>
            <p:spPr>
              <a:xfrm>
                <a:off x="9829318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38" name="타원 887">
                <a:extLst>
                  <a:ext uri="{FF2B5EF4-FFF2-40B4-BE49-F238E27FC236}">
                    <a16:creationId xmlns:a16="http://schemas.microsoft.com/office/drawing/2014/main" id="{D818B010-26ED-484B-8BFF-299A613C5154}"/>
                  </a:ext>
                </a:extLst>
              </p:cNvPr>
              <p:cNvSpPr/>
              <p:nvPr/>
            </p:nvSpPr>
            <p:spPr>
              <a:xfrm>
                <a:off x="9644253" y="446923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39" name="타원 888">
                <a:extLst>
                  <a:ext uri="{FF2B5EF4-FFF2-40B4-BE49-F238E27FC236}">
                    <a16:creationId xmlns:a16="http://schemas.microsoft.com/office/drawing/2014/main" id="{9ED3AB2D-E402-496F-A660-BB4772230AD9}"/>
                  </a:ext>
                </a:extLst>
              </p:cNvPr>
              <p:cNvSpPr/>
              <p:nvPr/>
            </p:nvSpPr>
            <p:spPr>
              <a:xfrm>
                <a:off x="10939711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40" name="타원 889">
                <a:extLst>
                  <a:ext uri="{FF2B5EF4-FFF2-40B4-BE49-F238E27FC236}">
                    <a16:creationId xmlns:a16="http://schemas.microsoft.com/office/drawing/2014/main" id="{112E91EB-1CD1-426C-AACE-0C75001C4894}"/>
                  </a:ext>
                </a:extLst>
              </p:cNvPr>
              <p:cNvSpPr/>
              <p:nvPr/>
            </p:nvSpPr>
            <p:spPr>
              <a:xfrm>
                <a:off x="11124777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41" name="타원 890">
                <a:extLst>
                  <a:ext uri="{FF2B5EF4-FFF2-40B4-BE49-F238E27FC236}">
                    <a16:creationId xmlns:a16="http://schemas.microsoft.com/office/drawing/2014/main" id="{B05116FC-2F7E-4379-8B6B-D9B677C300AE}"/>
                  </a:ext>
                </a:extLst>
              </p:cNvPr>
              <p:cNvSpPr/>
              <p:nvPr/>
            </p:nvSpPr>
            <p:spPr>
              <a:xfrm>
                <a:off x="11309845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42" name="타원 891">
                <a:extLst>
                  <a:ext uri="{FF2B5EF4-FFF2-40B4-BE49-F238E27FC236}">
                    <a16:creationId xmlns:a16="http://schemas.microsoft.com/office/drawing/2014/main" id="{D42C8A6F-9845-4E2D-B865-ED2D6C169AB0}"/>
                  </a:ext>
                </a:extLst>
              </p:cNvPr>
              <p:cNvSpPr/>
              <p:nvPr/>
            </p:nvSpPr>
            <p:spPr>
              <a:xfrm>
                <a:off x="10754646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43" name="타원 892">
                <a:extLst>
                  <a:ext uri="{FF2B5EF4-FFF2-40B4-BE49-F238E27FC236}">
                    <a16:creationId xmlns:a16="http://schemas.microsoft.com/office/drawing/2014/main" id="{977F1862-AD05-46F1-B926-BB273E693B9E}"/>
                  </a:ext>
                </a:extLst>
              </p:cNvPr>
              <p:cNvSpPr/>
              <p:nvPr/>
            </p:nvSpPr>
            <p:spPr>
              <a:xfrm>
                <a:off x="10569580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44" name="타원 893">
                <a:extLst>
                  <a:ext uri="{FF2B5EF4-FFF2-40B4-BE49-F238E27FC236}">
                    <a16:creationId xmlns:a16="http://schemas.microsoft.com/office/drawing/2014/main" id="{84751158-0D25-4DC6-8591-CDB6A4C1859D}"/>
                  </a:ext>
                </a:extLst>
              </p:cNvPr>
              <p:cNvSpPr/>
              <p:nvPr/>
            </p:nvSpPr>
            <p:spPr>
              <a:xfrm>
                <a:off x="10014384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45" name="타원 894">
                <a:extLst>
                  <a:ext uri="{FF2B5EF4-FFF2-40B4-BE49-F238E27FC236}">
                    <a16:creationId xmlns:a16="http://schemas.microsoft.com/office/drawing/2014/main" id="{436A5B97-A742-4591-8725-57E01E65DB3C}"/>
                  </a:ext>
                </a:extLst>
              </p:cNvPr>
              <p:cNvSpPr/>
              <p:nvPr/>
            </p:nvSpPr>
            <p:spPr>
              <a:xfrm>
                <a:off x="10199449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46" name="타원 895">
                <a:extLst>
                  <a:ext uri="{FF2B5EF4-FFF2-40B4-BE49-F238E27FC236}">
                    <a16:creationId xmlns:a16="http://schemas.microsoft.com/office/drawing/2014/main" id="{63A2E52F-AEEC-4C6B-B6C2-E7810049FADF}"/>
                  </a:ext>
                </a:extLst>
              </p:cNvPr>
              <p:cNvSpPr/>
              <p:nvPr/>
            </p:nvSpPr>
            <p:spPr>
              <a:xfrm>
                <a:off x="10384515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47" name="타원 896">
                <a:extLst>
                  <a:ext uri="{FF2B5EF4-FFF2-40B4-BE49-F238E27FC236}">
                    <a16:creationId xmlns:a16="http://schemas.microsoft.com/office/drawing/2014/main" id="{187273FE-1CB2-4177-80DD-DAF11D0178C6}"/>
                  </a:ext>
                </a:extLst>
              </p:cNvPr>
              <p:cNvSpPr/>
              <p:nvPr/>
            </p:nvSpPr>
            <p:spPr>
              <a:xfrm>
                <a:off x="9829318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48" name="타원 897">
                <a:extLst>
                  <a:ext uri="{FF2B5EF4-FFF2-40B4-BE49-F238E27FC236}">
                    <a16:creationId xmlns:a16="http://schemas.microsoft.com/office/drawing/2014/main" id="{6280B3BA-76E1-4D10-B969-063225E67C17}"/>
                  </a:ext>
                </a:extLst>
              </p:cNvPr>
              <p:cNvSpPr/>
              <p:nvPr/>
            </p:nvSpPr>
            <p:spPr>
              <a:xfrm>
                <a:off x="9644253" y="4648645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49" name="타원 898">
                <a:extLst>
                  <a:ext uri="{FF2B5EF4-FFF2-40B4-BE49-F238E27FC236}">
                    <a16:creationId xmlns:a16="http://schemas.microsoft.com/office/drawing/2014/main" id="{07F60A72-DAA8-45B3-BFBA-AB40205FB5AC}"/>
                  </a:ext>
                </a:extLst>
              </p:cNvPr>
              <p:cNvSpPr/>
              <p:nvPr/>
            </p:nvSpPr>
            <p:spPr>
              <a:xfrm>
                <a:off x="10939711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50" name="타원 899">
                <a:extLst>
                  <a:ext uri="{FF2B5EF4-FFF2-40B4-BE49-F238E27FC236}">
                    <a16:creationId xmlns:a16="http://schemas.microsoft.com/office/drawing/2014/main" id="{C35FC105-3F63-4C80-A898-E6B6A0717113}"/>
                  </a:ext>
                </a:extLst>
              </p:cNvPr>
              <p:cNvSpPr/>
              <p:nvPr/>
            </p:nvSpPr>
            <p:spPr>
              <a:xfrm>
                <a:off x="11124777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51" name="타원 900">
                <a:extLst>
                  <a:ext uri="{FF2B5EF4-FFF2-40B4-BE49-F238E27FC236}">
                    <a16:creationId xmlns:a16="http://schemas.microsoft.com/office/drawing/2014/main" id="{1F620CB1-4A64-4C94-89B1-DEA24074FEF6}"/>
                  </a:ext>
                </a:extLst>
              </p:cNvPr>
              <p:cNvSpPr/>
              <p:nvPr/>
            </p:nvSpPr>
            <p:spPr>
              <a:xfrm>
                <a:off x="11309845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52" name="타원 901">
                <a:extLst>
                  <a:ext uri="{FF2B5EF4-FFF2-40B4-BE49-F238E27FC236}">
                    <a16:creationId xmlns:a16="http://schemas.microsoft.com/office/drawing/2014/main" id="{9E66439C-AF2A-4DA6-9BC5-1C12CF7CF4C6}"/>
                  </a:ext>
                </a:extLst>
              </p:cNvPr>
              <p:cNvSpPr/>
              <p:nvPr/>
            </p:nvSpPr>
            <p:spPr>
              <a:xfrm>
                <a:off x="10754646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53" name="타원 902">
                <a:extLst>
                  <a:ext uri="{FF2B5EF4-FFF2-40B4-BE49-F238E27FC236}">
                    <a16:creationId xmlns:a16="http://schemas.microsoft.com/office/drawing/2014/main" id="{0DB8E4AC-8ECE-44A9-8521-99517E5AD9BA}"/>
                  </a:ext>
                </a:extLst>
              </p:cNvPr>
              <p:cNvSpPr/>
              <p:nvPr/>
            </p:nvSpPr>
            <p:spPr>
              <a:xfrm>
                <a:off x="10569580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54" name="타원 903">
                <a:extLst>
                  <a:ext uri="{FF2B5EF4-FFF2-40B4-BE49-F238E27FC236}">
                    <a16:creationId xmlns:a16="http://schemas.microsoft.com/office/drawing/2014/main" id="{202EE3A1-03A1-4426-878F-52E563760FA4}"/>
                  </a:ext>
                </a:extLst>
              </p:cNvPr>
              <p:cNvSpPr/>
              <p:nvPr/>
            </p:nvSpPr>
            <p:spPr>
              <a:xfrm>
                <a:off x="10014384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55" name="타원 904">
                <a:extLst>
                  <a:ext uri="{FF2B5EF4-FFF2-40B4-BE49-F238E27FC236}">
                    <a16:creationId xmlns:a16="http://schemas.microsoft.com/office/drawing/2014/main" id="{E074A62F-BED6-4BEE-A30F-E9ED025C4865}"/>
                  </a:ext>
                </a:extLst>
              </p:cNvPr>
              <p:cNvSpPr/>
              <p:nvPr/>
            </p:nvSpPr>
            <p:spPr>
              <a:xfrm>
                <a:off x="10199449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56" name="타원 905">
                <a:extLst>
                  <a:ext uri="{FF2B5EF4-FFF2-40B4-BE49-F238E27FC236}">
                    <a16:creationId xmlns:a16="http://schemas.microsoft.com/office/drawing/2014/main" id="{0A3D1817-42A6-4C08-8BA4-9A56FE94DCE5}"/>
                  </a:ext>
                </a:extLst>
              </p:cNvPr>
              <p:cNvSpPr/>
              <p:nvPr/>
            </p:nvSpPr>
            <p:spPr>
              <a:xfrm>
                <a:off x="10384515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57" name="타원 906">
                <a:extLst>
                  <a:ext uri="{FF2B5EF4-FFF2-40B4-BE49-F238E27FC236}">
                    <a16:creationId xmlns:a16="http://schemas.microsoft.com/office/drawing/2014/main" id="{BF78EA05-0B53-4200-8976-E11D4FABB90A}"/>
                  </a:ext>
                </a:extLst>
              </p:cNvPr>
              <p:cNvSpPr/>
              <p:nvPr/>
            </p:nvSpPr>
            <p:spPr>
              <a:xfrm>
                <a:off x="9829318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58" name="타원 907">
                <a:extLst>
                  <a:ext uri="{FF2B5EF4-FFF2-40B4-BE49-F238E27FC236}">
                    <a16:creationId xmlns:a16="http://schemas.microsoft.com/office/drawing/2014/main" id="{4E35B338-6B75-43DD-A6B3-16E529CDFB67}"/>
                  </a:ext>
                </a:extLst>
              </p:cNvPr>
              <p:cNvSpPr/>
              <p:nvPr/>
            </p:nvSpPr>
            <p:spPr>
              <a:xfrm>
                <a:off x="9644253" y="4828059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59" name="타원 908">
                <a:extLst>
                  <a:ext uri="{FF2B5EF4-FFF2-40B4-BE49-F238E27FC236}">
                    <a16:creationId xmlns:a16="http://schemas.microsoft.com/office/drawing/2014/main" id="{8DB650E9-9AF1-4ED4-B029-1E0C63E76719}"/>
                  </a:ext>
                </a:extLst>
              </p:cNvPr>
              <p:cNvSpPr/>
              <p:nvPr/>
            </p:nvSpPr>
            <p:spPr>
              <a:xfrm>
                <a:off x="10939711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60" name="타원 909">
                <a:extLst>
                  <a:ext uri="{FF2B5EF4-FFF2-40B4-BE49-F238E27FC236}">
                    <a16:creationId xmlns:a16="http://schemas.microsoft.com/office/drawing/2014/main" id="{9F7355B5-7FC9-4523-96D2-2EB564F83821}"/>
                  </a:ext>
                </a:extLst>
              </p:cNvPr>
              <p:cNvSpPr/>
              <p:nvPr/>
            </p:nvSpPr>
            <p:spPr>
              <a:xfrm>
                <a:off x="11124777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61" name="타원 910">
                <a:extLst>
                  <a:ext uri="{FF2B5EF4-FFF2-40B4-BE49-F238E27FC236}">
                    <a16:creationId xmlns:a16="http://schemas.microsoft.com/office/drawing/2014/main" id="{2ED60819-9AD0-4D51-AE71-DFD04152B773}"/>
                  </a:ext>
                </a:extLst>
              </p:cNvPr>
              <p:cNvSpPr/>
              <p:nvPr/>
            </p:nvSpPr>
            <p:spPr>
              <a:xfrm>
                <a:off x="11309845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62" name="타원 911">
                <a:extLst>
                  <a:ext uri="{FF2B5EF4-FFF2-40B4-BE49-F238E27FC236}">
                    <a16:creationId xmlns:a16="http://schemas.microsoft.com/office/drawing/2014/main" id="{2DB16407-26A7-410E-AA24-FADCC907A256}"/>
                  </a:ext>
                </a:extLst>
              </p:cNvPr>
              <p:cNvSpPr/>
              <p:nvPr/>
            </p:nvSpPr>
            <p:spPr>
              <a:xfrm>
                <a:off x="10754646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63" name="타원 912">
                <a:extLst>
                  <a:ext uri="{FF2B5EF4-FFF2-40B4-BE49-F238E27FC236}">
                    <a16:creationId xmlns:a16="http://schemas.microsoft.com/office/drawing/2014/main" id="{F23421CE-1621-4DEE-844A-6185EFB9A42C}"/>
                  </a:ext>
                </a:extLst>
              </p:cNvPr>
              <p:cNvSpPr/>
              <p:nvPr/>
            </p:nvSpPr>
            <p:spPr>
              <a:xfrm>
                <a:off x="10569580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64" name="타원 913">
                <a:extLst>
                  <a:ext uri="{FF2B5EF4-FFF2-40B4-BE49-F238E27FC236}">
                    <a16:creationId xmlns:a16="http://schemas.microsoft.com/office/drawing/2014/main" id="{09F99B34-0489-4A24-AEB5-94BD2EF5A3B3}"/>
                  </a:ext>
                </a:extLst>
              </p:cNvPr>
              <p:cNvSpPr/>
              <p:nvPr/>
            </p:nvSpPr>
            <p:spPr>
              <a:xfrm>
                <a:off x="10014384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65" name="타원 914">
                <a:extLst>
                  <a:ext uri="{FF2B5EF4-FFF2-40B4-BE49-F238E27FC236}">
                    <a16:creationId xmlns:a16="http://schemas.microsoft.com/office/drawing/2014/main" id="{A31A8552-16A9-4388-A114-A2C0B855B9BE}"/>
                  </a:ext>
                </a:extLst>
              </p:cNvPr>
              <p:cNvSpPr/>
              <p:nvPr/>
            </p:nvSpPr>
            <p:spPr>
              <a:xfrm>
                <a:off x="10199449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66" name="타원 915">
                <a:extLst>
                  <a:ext uri="{FF2B5EF4-FFF2-40B4-BE49-F238E27FC236}">
                    <a16:creationId xmlns:a16="http://schemas.microsoft.com/office/drawing/2014/main" id="{86684461-2AD1-46FB-A50B-429B6C8EC319}"/>
                  </a:ext>
                </a:extLst>
              </p:cNvPr>
              <p:cNvSpPr/>
              <p:nvPr/>
            </p:nvSpPr>
            <p:spPr>
              <a:xfrm>
                <a:off x="10384515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67" name="타원 916">
                <a:extLst>
                  <a:ext uri="{FF2B5EF4-FFF2-40B4-BE49-F238E27FC236}">
                    <a16:creationId xmlns:a16="http://schemas.microsoft.com/office/drawing/2014/main" id="{0C094F5B-ABC8-4A7B-B488-E2EC38FEDAE4}"/>
                  </a:ext>
                </a:extLst>
              </p:cNvPr>
              <p:cNvSpPr/>
              <p:nvPr/>
            </p:nvSpPr>
            <p:spPr>
              <a:xfrm>
                <a:off x="9829318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68" name="타원 917">
                <a:extLst>
                  <a:ext uri="{FF2B5EF4-FFF2-40B4-BE49-F238E27FC236}">
                    <a16:creationId xmlns:a16="http://schemas.microsoft.com/office/drawing/2014/main" id="{DF125D39-8A38-48E1-BF87-972872F68470}"/>
                  </a:ext>
                </a:extLst>
              </p:cNvPr>
              <p:cNvSpPr/>
              <p:nvPr/>
            </p:nvSpPr>
            <p:spPr>
              <a:xfrm>
                <a:off x="9644253" y="5007473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69" name="타원 918">
                <a:extLst>
                  <a:ext uri="{FF2B5EF4-FFF2-40B4-BE49-F238E27FC236}">
                    <a16:creationId xmlns:a16="http://schemas.microsoft.com/office/drawing/2014/main" id="{AB41B9F7-2C3E-4B79-A75B-F28BBEF66983}"/>
                  </a:ext>
                </a:extLst>
              </p:cNvPr>
              <p:cNvSpPr/>
              <p:nvPr/>
            </p:nvSpPr>
            <p:spPr>
              <a:xfrm>
                <a:off x="11885692" y="4469232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70" name="타원 919">
                <a:extLst>
                  <a:ext uri="{FF2B5EF4-FFF2-40B4-BE49-F238E27FC236}">
                    <a16:creationId xmlns:a16="http://schemas.microsoft.com/office/drawing/2014/main" id="{560BA946-96A0-4A95-9C96-500582175F6A}"/>
                  </a:ext>
                </a:extLst>
              </p:cNvPr>
              <p:cNvSpPr/>
              <p:nvPr/>
            </p:nvSpPr>
            <p:spPr>
              <a:xfrm>
                <a:off x="12070757" y="4469232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71" name="타원 920">
                <a:extLst>
                  <a:ext uri="{FF2B5EF4-FFF2-40B4-BE49-F238E27FC236}">
                    <a16:creationId xmlns:a16="http://schemas.microsoft.com/office/drawing/2014/main" id="{2C07461E-5013-4E41-9698-F13FC8696E46}"/>
                  </a:ext>
                </a:extLst>
              </p:cNvPr>
              <p:cNvSpPr/>
              <p:nvPr/>
            </p:nvSpPr>
            <p:spPr>
              <a:xfrm>
                <a:off x="11700626" y="4469232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72" name="타원 921">
                <a:extLst>
                  <a:ext uri="{FF2B5EF4-FFF2-40B4-BE49-F238E27FC236}">
                    <a16:creationId xmlns:a16="http://schemas.microsoft.com/office/drawing/2014/main" id="{D4C5225C-0AF2-4DDF-854A-7D9F826CEE06}"/>
                  </a:ext>
                </a:extLst>
              </p:cNvPr>
              <p:cNvSpPr/>
              <p:nvPr/>
            </p:nvSpPr>
            <p:spPr>
              <a:xfrm>
                <a:off x="11515561" y="4469232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73" name="타원 922">
                <a:extLst>
                  <a:ext uri="{FF2B5EF4-FFF2-40B4-BE49-F238E27FC236}">
                    <a16:creationId xmlns:a16="http://schemas.microsoft.com/office/drawing/2014/main" id="{A0BDEBF9-8585-4E52-BCF4-FDF31474E7CC}"/>
                  </a:ext>
                </a:extLst>
              </p:cNvPr>
              <p:cNvSpPr/>
              <p:nvPr/>
            </p:nvSpPr>
            <p:spPr>
              <a:xfrm>
                <a:off x="11885692" y="46486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74" name="타원 923">
                <a:extLst>
                  <a:ext uri="{FF2B5EF4-FFF2-40B4-BE49-F238E27FC236}">
                    <a16:creationId xmlns:a16="http://schemas.microsoft.com/office/drawing/2014/main" id="{54F3FA0D-1734-4251-A171-7CA200700B2B}"/>
                  </a:ext>
                </a:extLst>
              </p:cNvPr>
              <p:cNvSpPr/>
              <p:nvPr/>
            </p:nvSpPr>
            <p:spPr>
              <a:xfrm>
                <a:off x="12070757" y="46486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75" name="타원 924">
                <a:extLst>
                  <a:ext uri="{FF2B5EF4-FFF2-40B4-BE49-F238E27FC236}">
                    <a16:creationId xmlns:a16="http://schemas.microsoft.com/office/drawing/2014/main" id="{EE52C456-A736-4CB0-9A06-577CC9C43710}"/>
                  </a:ext>
                </a:extLst>
              </p:cNvPr>
              <p:cNvSpPr/>
              <p:nvPr/>
            </p:nvSpPr>
            <p:spPr>
              <a:xfrm>
                <a:off x="11700626" y="46486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76" name="타원 925">
                <a:extLst>
                  <a:ext uri="{FF2B5EF4-FFF2-40B4-BE49-F238E27FC236}">
                    <a16:creationId xmlns:a16="http://schemas.microsoft.com/office/drawing/2014/main" id="{4ABD3D11-D87B-43E6-8AB7-D6B7B798D743}"/>
                  </a:ext>
                </a:extLst>
              </p:cNvPr>
              <p:cNvSpPr/>
              <p:nvPr/>
            </p:nvSpPr>
            <p:spPr>
              <a:xfrm>
                <a:off x="11515561" y="46486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77" name="타원 926">
                <a:extLst>
                  <a:ext uri="{FF2B5EF4-FFF2-40B4-BE49-F238E27FC236}">
                    <a16:creationId xmlns:a16="http://schemas.microsoft.com/office/drawing/2014/main" id="{F75796FF-16B8-45D2-8F3F-AD2E6A590EC1}"/>
                  </a:ext>
                </a:extLst>
              </p:cNvPr>
              <p:cNvSpPr/>
              <p:nvPr/>
            </p:nvSpPr>
            <p:spPr>
              <a:xfrm>
                <a:off x="11885692" y="4828057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78" name="타원 927">
                <a:extLst>
                  <a:ext uri="{FF2B5EF4-FFF2-40B4-BE49-F238E27FC236}">
                    <a16:creationId xmlns:a16="http://schemas.microsoft.com/office/drawing/2014/main" id="{BD7204AC-D9B4-47D3-A8A1-D47963E8B57D}"/>
                  </a:ext>
                </a:extLst>
              </p:cNvPr>
              <p:cNvSpPr/>
              <p:nvPr/>
            </p:nvSpPr>
            <p:spPr>
              <a:xfrm>
                <a:off x="12070757" y="4828057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79" name="타원 928">
                <a:extLst>
                  <a:ext uri="{FF2B5EF4-FFF2-40B4-BE49-F238E27FC236}">
                    <a16:creationId xmlns:a16="http://schemas.microsoft.com/office/drawing/2014/main" id="{D1449C30-1A9D-4B98-9DAB-8B116F5AA096}"/>
                  </a:ext>
                </a:extLst>
              </p:cNvPr>
              <p:cNvSpPr/>
              <p:nvPr/>
            </p:nvSpPr>
            <p:spPr>
              <a:xfrm>
                <a:off x="11700626" y="4828057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80" name="타원 929">
                <a:extLst>
                  <a:ext uri="{FF2B5EF4-FFF2-40B4-BE49-F238E27FC236}">
                    <a16:creationId xmlns:a16="http://schemas.microsoft.com/office/drawing/2014/main" id="{C61D9E11-DDFA-4AA9-AA44-68AB41A462FB}"/>
                  </a:ext>
                </a:extLst>
              </p:cNvPr>
              <p:cNvSpPr/>
              <p:nvPr/>
            </p:nvSpPr>
            <p:spPr>
              <a:xfrm>
                <a:off x="11515561" y="4828057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81" name="타원 930">
                <a:extLst>
                  <a:ext uri="{FF2B5EF4-FFF2-40B4-BE49-F238E27FC236}">
                    <a16:creationId xmlns:a16="http://schemas.microsoft.com/office/drawing/2014/main" id="{00EA7DC8-0788-47BB-B1BA-DD9104D527C8}"/>
                  </a:ext>
                </a:extLst>
              </p:cNvPr>
              <p:cNvSpPr/>
              <p:nvPr/>
            </p:nvSpPr>
            <p:spPr>
              <a:xfrm>
                <a:off x="11885692" y="500747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82" name="타원 931">
                <a:extLst>
                  <a:ext uri="{FF2B5EF4-FFF2-40B4-BE49-F238E27FC236}">
                    <a16:creationId xmlns:a16="http://schemas.microsoft.com/office/drawing/2014/main" id="{26725828-B633-4791-AF72-FE50E069F46D}"/>
                  </a:ext>
                </a:extLst>
              </p:cNvPr>
              <p:cNvSpPr/>
              <p:nvPr/>
            </p:nvSpPr>
            <p:spPr>
              <a:xfrm>
                <a:off x="12070757" y="500747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83" name="타원 932">
                <a:extLst>
                  <a:ext uri="{FF2B5EF4-FFF2-40B4-BE49-F238E27FC236}">
                    <a16:creationId xmlns:a16="http://schemas.microsoft.com/office/drawing/2014/main" id="{A6D70706-5134-4455-B66B-691A4B876350}"/>
                  </a:ext>
                </a:extLst>
              </p:cNvPr>
              <p:cNvSpPr/>
              <p:nvPr/>
            </p:nvSpPr>
            <p:spPr>
              <a:xfrm>
                <a:off x="11700626" y="500747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84" name="타원 933">
                <a:extLst>
                  <a:ext uri="{FF2B5EF4-FFF2-40B4-BE49-F238E27FC236}">
                    <a16:creationId xmlns:a16="http://schemas.microsoft.com/office/drawing/2014/main" id="{61BADF0B-E2CD-478A-83AC-BD395B0B90D4}"/>
                  </a:ext>
                </a:extLst>
              </p:cNvPr>
              <p:cNvSpPr/>
              <p:nvPr/>
            </p:nvSpPr>
            <p:spPr>
              <a:xfrm>
                <a:off x="11515561" y="500747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85" name="타원 934">
                <a:extLst>
                  <a:ext uri="{FF2B5EF4-FFF2-40B4-BE49-F238E27FC236}">
                    <a16:creationId xmlns:a16="http://schemas.microsoft.com/office/drawing/2014/main" id="{430E5B11-5509-41EB-A5C4-7B582FA5B150}"/>
                  </a:ext>
                </a:extLst>
              </p:cNvPr>
              <p:cNvSpPr/>
              <p:nvPr/>
            </p:nvSpPr>
            <p:spPr>
              <a:xfrm>
                <a:off x="10939711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86" name="타원 935">
                <a:extLst>
                  <a:ext uri="{FF2B5EF4-FFF2-40B4-BE49-F238E27FC236}">
                    <a16:creationId xmlns:a16="http://schemas.microsoft.com/office/drawing/2014/main" id="{9EF73FCF-C2C2-4D9D-934A-9D87D5C20908}"/>
                  </a:ext>
                </a:extLst>
              </p:cNvPr>
              <p:cNvSpPr/>
              <p:nvPr/>
            </p:nvSpPr>
            <p:spPr>
              <a:xfrm>
                <a:off x="11124777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87" name="타원 936">
                <a:extLst>
                  <a:ext uri="{FF2B5EF4-FFF2-40B4-BE49-F238E27FC236}">
                    <a16:creationId xmlns:a16="http://schemas.microsoft.com/office/drawing/2014/main" id="{7FA97BDA-8E8C-418B-B0BD-4881F247BD93}"/>
                  </a:ext>
                </a:extLst>
              </p:cNvPr>
              <p:cNvSpPr/>
              <p:nvPr/>
            </p:nvSpPr>
            <p:spPr>
              <a:xfrm>
                <a:off x="11309845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88" name="타원 937">
                <a:extLst>
                  <a:ext uri="{FF2B5EF4-FFF2-40B4-BE49-F238E27FC236}">
                    <a16:creationId xmlns:a16="http://schemas.microsoft.com/office/drawing/2014/main" id="{09A40502-6437-41FF-8212-7B3AA8657621}"/>
                  </a:ext>
                </a:extLst>
              </p:cNvPr>
              <p:cNvSpPr/>
              <p:nvPr/>
            </p:nvSpPr>
            <p:spPr>
              <a:xfrm>
                <a:off x="10754646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89" name="타원 938">
                <a:extLst>
                  <a:ext uri="{FF2B5EF4-FFF2-40B4-BE49-F238E27FC236}">
                    <a16:creationId xmlns:a16="http://schemas.microsoft.com/office/drawing/2014/main" id="{A6B2992C-999E-4AED-9DDD-9FC2AC6A1A4B}"/>
                  </a:ext>
                </a:extLst>
              </p:cNvPr>
              <p:cNvSpPr/>
              <p:nvPr/>
            </p:nvSpPr>
            <p:spPr>
              <a:xfrm>
                <a:off x="10569580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90" name="타원 939">
                <a:extLst>
                  <a:ext uri="{FF2B5EF4-FFF2-40B4-BE49-F238E27FC236}">
                    <a16:creationId xmlns:a16="http://schemas.microsoft.com/office/drawing/2014/main" id="{8B5463B9-97A8-4558-8A0C-20291521425B}"/>
                  </a:ext>
                </a:extLst>
              </p:cNvPr>
              <p:cNvSpPr/>
              <p:nvPr/>
            </p:nvSpPr>
            <p:spPr>
              <a:xfrm>
                <a:off x="10014384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91" name="타원 940">
                <a:extLst>
                  <a:ext uri="{FF2B5EF4-FFF2-40B4-BE49-F238E27FC236}">
                    <a16:creationId xmlns:a16="http://schemas.microsoft.com/office/drawing/2014/main" id="{453B73CD-81BC-41E2-BC37-8F5D9E1FBB04}"/>
                  </a:ext>
                </a:extLst>
              </p:cNvPr>
              <p:cNvSpPr/>
              <p:nvPr/>
            </p:nvSpPr>
            <p:spPr>
              <a:xfrm>
                <a:off x="10199449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92" name="타원 941">
                <a:extLst>
                  <a:ext uri="{FF2B5EF4-FFF2-40B4-BE49-F238E27FC236}">
                    <a16:creationId xmlns:a16="http://schemas.microsoft.com/office/drawing/2014/main" id="{5BA5E2A0-B46B-4B38-B0A9-EBBAD58ACB33}"/>
                  </a:ext>
                </a:extLst>
              </p:cNvPr>
              <p:cNvSpPr/>
              <p:nvPr/>
            </p:nvSpPr>
            <p:spPr>
              <a:xfrm>
                <a:off x="10384515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93" name="타원 942">
                <a:extLst>
                  <a:ext uri="{FF2B5EF4-FFF2-40B4-BE49-F238E27FC236}">
                    <a16:creationId xmlns:a16="http://schemas.microsoft.com/office/drawing/2014/main" id="{B91F5635-3581-4E21-8587-9FC84F4EFBBA}"/>
                  </a:ext>
                </a:extLst>
              </p:cNvPr>
              <p:cNvSpPr/>
              <p:nvPr/>
            </p:nvSpPr>
            <p:spPr>
              <a:xfrm>
                <a:off x="9829318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94" name="타원 943">
                <a:extLst>
                  <a:ext uri="{FF2B5EF4-FFF2-40B4-BE49-F238E27FC236}">
                    <a16:creationId xmlns:a16="http://schemas.microsoft.com/office/drawing/2014/main" id="{03212C32-0270-4530-B0E6-C6C4F66A8F4C}"/>
                  </a:ext>
                </a:extLst>
              </p:cNvPr>
              <p:cNvSpPr/>
              <p:nvPr/>
            </p:nvSpPr>
            <p:spPr>
              <a:xfrm>
                <a:off x="9644253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95" name="타원 944">
                <a:extLst>
                  <a:ext uri="{FF2B5EF4-FFF2-40B4-BE49-F238E27FC236}">
                    <a16:creationId xmlns:a16="http://schemas.microsoft.com/office/drawing/2014/main" id="{D3321AA4-5D28-41AC-BA53-895541E70CB6}"/>
                  </a:ext>
                </a:extLst>
              </p:cNvPr>
              <p:cNvSpPr/>
              <p:nvPr/>
            </p:nvSpPr>
            <p:spPr>
              <a:xfrm>
                <a:off x="10939711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96" name="타원 945">
                <a:extLst>
                  <a:ext uri="{FF2B5EF4-FFF2-40B4-BE49-F238E27FC236}">
                    <a16:creationId xmlns:a16="http://schemas.microsoft.com/office/drawing/2014/main" id="{E662533C-D7B2-4E6C-9E51-92F00E180320}"/>
                  </a:ext>
                </a:extLst>
              </p:cNvPr>
              <p:cNvSpPr/>
              <p:nvPr/>
            </p:nvSpPr>
            <p:spPr>
              <a:xfrm>
                <a:off x="11124777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97" name="타원 946">
                <a:extLst>
                  <a:ext uri="{FF2B5EF4-FFF2-40B4-BE49-F238E27FC236}">
                    <a16:creationId xmlns:a16="http://schemas.microsoft.com/office/drawing/2014/main" id="{6DE382A1-D7AD-4D02-9C7F-32771EDE3FB9}"/>
                  </a:ext>
                </a:extLst>
              </p:cNvPr>
              <p:cNvSpPr/>
              <p:nvPr/>
            </p:nvSpPr>
            <p:spPr>
              <a:xfrm>
                <a:off x="11309845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98" name="타원 947">
                <a:extLst>
                  <a:ext uri="{FF2B5EF4-FFF2-40B4-BE49-F238E27FC236}">
                    <a16:creationId xmlns:a16="http://schemas.microsoft.com/office/drawing/2014/main" id="{1030EEE7-CD7F-4227-9A7F-267EE9B02639}"/>
                  </a:ext>
                </a:extLst>
              </p:cNvPr>
              <p:cNvSpPr/>
              <p:nvPr/>
            </p:nvSpPr>
            <p:spPr>
              <a:xfrm>
                <a:off x="10754646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999" name="타원 948">
                <a:extLst>
                  <a:ext uri="{FF2B5EF4-FFF2-40B4-BE49-F238E27FC236}">
                    <a16:creationId xmlns:a16="http://schemas.microsoft.com/office/drawing/2014/main" id="{5B1EA52A-E6D1-48A6-A1B5-2D98605B75D3}"/>
                  </a:ext>
                </a:extLst>
              </p:cNvPr>
              <p:cNvSpPr/>
              <p:nvPr/>
            </p:nvSpPr>
            <p:spPr>
              <a:xfrm>
                <a:off x="10569580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00" name="타원 949">
                <a:extLst>
                  <a:ext uri="{FF2B5EF4-FFF2-40B4-BE49-F238E27FC236}">
                    <a16:creationId xmlns:a16="http://schemas.microsoft.com/office/drawing/2014/main" id="{DA1E726A-DDAE-40DD-B54F-552286B609AB}"/>
                  </a:ext>
                </a:extLst>
              </p:cNvPr>
              <p:cNvSpPr/>
              <p:nvPr/>
            </p:nvSpPr>
            <p:spPr>
              <a:xfrm>
                <a:off x="10014384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01" name="타원 950">
                <a:extLst>
                  <a:ext uri="{FF2B5EF4-FFF2-40B4-BE49-F238E27FC236}">
                    <a16:creationId xmlns:a16="http://schemas.microsoft.com/office/drawing/2014/main" id="{59554BDD-5679-4707-9330-E6922BB5CBB9}"/>
                  </a:ext>
                </a:extLst>
              </p:cNvPr>
              <p:cNvSpPr/>
              <p:nvPr/>
            </p:nvSpPr>
            <p:spPr>
              <a:xfrm>
                <a:off x="10199449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02" name="타원 951">
                <a:extLst>
                  <a:ext uri="{FF2B5EF4-FFF2-40B4-BE49-F238E27FC236}">
                    <a16:creationId xmlns:a16="http://schemas.microsoft.com/office/drawing/2014/main" id="{EDBE6A49-50B2-4812-BC78-712F5BB230AB}"/>
                  </a:ext>
                </a:extLst>
              </p:cNvPr>
              <p:cNvSpPr/>
              <p:nvPr/>
            </p:nvSpPr>
            <p:spPr>
              <a:xfrm>
                <a:off x="10384515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03" name="타원 952">
                <a:extLst>
                  <a:ext uri="{FF2B5EF4-FFF2-40B4-BE49-F238E27FC236}">
                    <a16:creationId xmlns:a16="http://schemas.microsoft.com/office/drawing/2014/main" id="{8BE36403-A810-4151-89BA-96496E64EEDB}"/>
                  </a:ext>
                </a:extLst>
              </p:cNvPr>
              <p:cNvSpPr/>
              <p:nvPr/>
            </p:nvSpPr>
            <p:spPr>
              <a:xfrm>
                <a:off x="9829318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04" name="타원 953">
                <a:extLst>
                  <a:ext uri="{FF2B5EF4-FFF2-40B4-BE49-F238E27FC236}">
                    <a16:creationId xmlns:a16="http://schemas.microsoft.com/office/drawing/2014/main" id="{15347046-1552-475B-9DCC-ABB93B06A00F}"/>
                  </a:ext>
                </a:extLst>
              </p:cNvPr>
              <p:cNvSpPr/>
              <p:nvPr/>
            </p:nvSpPr>
            <p:spPr>
              <a:xfrm>
                <a:off x="9644253" y="5362444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05" name="타원 954">
                <a:extLst>
                  <a:ext uri="{FF2B5EF4-FFF2-40B4-BE49-F238E27FC236}">
                    <a16:creationId xmlns:a16="http://schemas.microsoft.com/office/drawing/2014/main" id="{676D2EF9-D054-4ADF-902E-5D880E0239B1}"/>
                  </a:ext>
                </a:extLst>
              </p:cNvPr>
              <p:cNvSpPr/>
              <p:nvPr/>
            </p:nvSpPr>
            <p:spPr>
              <a:xfrm>
                <a:off x="10939711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06" name="타원 955">
                <a:extLst>
                  <a:ext uri="{FF2B5EF4-FFF2-40B4-BE49-F238E27FC236}">
                    <a16:creationId xmlns:a16="http://schemas.microsoft.com/office/drawing/2014/main" id="{1BC52600-B2AC-4B37-894F-0B58B69EB480}"/>
                  </a:ext>
                </a:extLst>
              </p:cNvPr>
              <p:cNvSpPr/>
              <p:nvPr/>
            </p:nvSpPr>
            <p:spPr>
              <a:xfrm>
                <a:off x="11124777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07" name="타원 956">
                <a:extLst>
                  <a:ext uri="{FF2B5EF4-FFF2-40B4-BE49-F238E27FC236}">
                    <a16:creationId xmlns:a16="http://schemas.microsoft.com/office/drawing/2014/main" id="{214AE08C-962A-45E6-A5AC-F5B461A8CE5E}"/>
                  </a:ext>
                </a:extLst>
              </p:cNvPr>
              <p:cNvSpPr/>
              <p:nvPr/>
            </p:nvSpPr>
            <p:spPr>
              <a:xfrm>
                <a:off x="11309845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08" name="타원 957">
                <a:extLst>
                  <a:ext uri="{FF2B5EF4-FFF2-40B4-BE49-F238E27FC236}">
                    <a16:creationId xmlns:a16="http://schemas.microsoft.com/office/drawing/2014/main" id="{193D939D-9C28-424E-AE47-B26CE0CEBC14}"/>
                  </a:ext>
                </a:extLst>
              </p:cNvPr>
              <p:cNvSpPr/>
              <p:nvPr/>
            </p:nvSpPr>
            <p:spPr>
              <a:xfrm>
                <a:off x="10754646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09" name="타원 958">
                <a:extLst>
                  <a:ext uri="{FF2B5EF4-FFF2-40B4-BE49-F238E27FC236}">
                    <a16:creationId xmlns:a16="http://schemas.microsoft.com/office/drawing/2014/main" id="{5DD2DA5B-B0E5-4E3D-B88B-6C6AC35F0CF6}"/>
                  </a:ext>
                </a:extLst>
              </p:cNvPr>
              <p:cNvSpPr/>
              <p:nvPr/>
            </p:nvSpPr>
            <p:spPr>
              <a:xfrm>
                <a:off x="10569580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10" name="타원 959">
                <a:extLst>
                  <a:ext uri="{FF2B5EF4-FFF2-40B4-BE49-F238E27FC236}">
                    <a16:creationId xmlns:a16="http://schemas.microsoft.com/office/drawing/2014/main" id="{5E4517ED-005E-4745-BBD7-A2E6CDC2DA68}"/>
                  </a:ext>
                </a:extLst>
              </p:cNvPr>
              <p:cNvSpPr/>
              <p:nvPr/>
            </p:nvSpPr>
            <p:spPr>
              <a:xfrm>
                <a:off x="10014384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11" name="타원 960">
                <a:extLst>
                  <a:ext uri="{FF2B5EF4-FFF2-40B4-BE49-F238E27FC236}">
                    <a16:creationId xmlns:a16="http://schemas.microsoft.com/office/drawing/2014/main" id="{9452AEBD-0D9C-4DA0-A26B-B911772E48C1}"/>
                  </a:ext>
                </a:extLst>
              </p:cNvPr>
              <p:cNvSpPr/>
              <p:nvPr/>
            </p:nvSpPr>
            <p:spPr>
              <a:xfrm>
                <a:off x="10199449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12" name="타원 961">
                <a:extLst>
                  <a:ext uri="{FF2B5EF4-FFF2-40B4-BE49-F238E27FC236}">
                    <a16:creationId xmlns:a16="http://schemas.microsoft.com/office/drawing/2014/main" id="{5270396E-7A4B-4662-A3BD-4005DEE132EC}"/>
                  </a:ext>
                </a:extLst>
              </p:cNvPr>
              <p:cNvSpPr/>
              <p:nvPr/>
            </p:nvSpPr>
            <p:spPr>
              <a:xfrm>
                <a:off x="10384515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13" name="타원 962">
                <a:extLst>
                  <a:ext uri="{FF2B5EF4-FFF2-40B4-BE49-F238E27FC236}">
                    <a16:creationId xmlns:a16="http://schemas.microsoft.com/office/drawing/2014/main" id="{C118C7E9-0534-4A37-A76A-F077E293AAD0}"/>
                  </a:ext>
                </a:extLst>
              </p:cNvPr>
              <p:cNvSpPr/>
              <p:nvPr/>
            </p:nvSpPr>
            <p:spPr>
              <a:xfrm>
                <a:off x="9829318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14" name="타원 963">
                <a:extLst>
                  <a:ext uri="{FF2B5EF4-FFF2-40B4-BE49-F238E27FC236}">
                    <a16:creationId xmlns:a16="http://schemas.microsoft.com/office/drawing/2014/main" id="{AB5678CC-538B-433A-BE92-4FD48D1DE6D5}"/>
                  </a:ext>
                </a:extLst>
              </p:cNvPr>
              <p:cNvSpPr/>
              <p:nvPr/>
            </p:nvSpPr>
            <p:spPr>
              <a:xfrm>
                <a:off x="9644253" y="5541858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15" name="타원 964">
                <a:extLst>
                  <a:ext uri="{FF2B5EF4-FFF2-40B4-BE49-F238E27FC236}">
                    <a16:creationId xmlns:a16="http://schemas.microsoft.com/office/drawing/2014/main" id="{76DBD47E-9A33-474F-B427-926274206016}"/>
                  </a:ext>
                </a:extLst>
              </p:cNvPr>
              <p:cNvSpPr/>
              <p:nvPr/>
            </p:nvSpPr>
            <p:spPr>
              <a:xfrm>
                <a:off x="11885692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16" name="타원 965">
                <a:extLst>
                  <a:ext uri="{FF2B5EF4-FFF2-40B4-BE49-F238E27FC236}">
                    <a16:creationId xmlns:a16="http://schemas.microsoft.com/office/drawing/2014/main" id="{F5327449-27D4-4614-878B-04BEF9D0319E}"/>
                  </a:ext>
                </a:extLst>
              </p:cNvPr>
              <p:cNvSpPr/>
              <p:nvPr/>
            </p:nvSpPr>
            <p:spPr>
              <a:xfrm>
                <a:off x="12070757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17" name="타원 966">
                <a:extLst>
                  <a:ext uri="{FF2B5EF4-FFF2-40B4-BE49-F238E27FC236}">
                    <a16:creationId xmlns:a16="http://schemas.microsoft.com/office/drawing/2014/main" id="{D41AFD1A-94EE-49E2-8327-8195485FAC0E}"/>
                  </a:ext>
                </a:extLst>
              </p:cNvPr>
              <p:cNvSpPr/>
              <p:nvPr/>
            </p:nvSpPr>
            <p:spPr>
              <a:xfrm>
                <a:off x="11700626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18" name="타원 967">
                <a:extLst>
                  <a:ext uri="{FF2B5EF4-FFF2-40B4-BE49-F238E27FC236}">
                    <a16:creationId xmlns:a16="http://schemas.microsoft.com/office/drawing/2014/main" id="{82077C29-BEB9-4E1E-9721-3904FC437FF4}"/>
                  </a:ext>
                </a:extLst>
              </p:cNvPr>
              <p:cNvSpPr/>
              <p:nvPr/>
            </p:nvSpPr>
            <p:spPr>
              <a:xfrm>
                <a:off x="11515561" y="5183030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19" name="타원 968">
                <a:extLst>
                  <a:ext uri="{FF2B5EF4-FFF2-40B4-BE49-F238E27FC236}">
                    <a16:creationId xmlns:a16="http://schemas.microsoft.com/office/drawing/2014/main" id="{587F9413-E4CF-4115-9050-936AD3937FA4}"/>
                  </a:ext>
                </a:extLst>
              </p:cNvPr>
              <p:cNvSpPr/>
              <p:nvPr/>
            </p:nvSpPr>
            <p:spPr>
              <a:xfrm>
                <a:off x="11885692" y="536244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20" name="타원 969">
                <a:extLst>
                  <a:ext uri="{FF2B5EF4-FFF2-40B4-BE49-F238E27FC236}">
                    <a16:creationId xmlns:a16="http://schemas.microsoft.com/office/drawing/2014/main" id="{1A949508-83E8-4380-A10A-B8F5BB20D8CF}"/>
                  </a:ext>
                </a:extLst>
              </p:cNvPr>
              <p:cNvSpPr/>
              <p:nvPr/>
            </p:nvSpPr>
            <p:spPr>
              <a:xfrm>
                <a:off x="12070757" y="536244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21" name="타원 970">
                <a:extLst>
                  <a:ext uri="{FF2B5EF4-FFF2-40B4-BE49-F238E27FC236}">
                    <a16:creationId xmlns:a16="http://schemas.microsoft.com/office/drawing/2014/main" id="{2D2A5B53-A538-45BC-A782-232E4CB8F9E6}"/>
                  </a:ext>
                </a:extLst>
              </p:cNvPr>
              <p:cNvSpPr/>
              <p:nvPr/>
            </p:nvSpPr>
            <p:spPr>
              <a:xfrm>
                <a:off x="11700626" y="536244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22" name="타원 971">
                <a:extLst>
                  <a:ext uri="{FF2B5EF4-FFF2-40B4-BE49-F238E27FC236}">
                    <a16:creationId xmlns:a16="http://schemas.microsoft.com/office/drawing/2014/main" id="{6C013D3C-656E-40CD-A491-66ADE15A6829}"/>
                  </a:ext>
                </a:extLst>
              </p:cNvPr>
              <p:cNvSpPr/>
              <p:nvPr/>
            </p:nvSpPr>
            <p:spPr>
              <a:xfrm>
                <a:off x="11515561" y="5362441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23" name="타원 972">
                <a:extLst>
                  <a:ext uri="{FF2B5EF4-FFF2-40B4-BE49-F238E27FC236}">
                    <a16:creationId xmlns:a16="http://schemas.microsoft.com/office/drawing/2014/main" id="{0760023E-FD81-486E-9EB4-B20ED5279F64}"/>
                  </a:ext>
                </a:extLst>
              </p:cNvPr>
              <p:cNvSpPr/>
              <p:nvPr/>
            </p:nvSpPr>
            <p:spPr>
              <a:xfrm>
                <a:off x="11885691" y="5541836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24" name="타원 973">
                <a:extLst>
                  <a:ext uri="{FF2B5EF4-FFF2-40B4-BE49-F238E27FC236}">
                    <a16:creationId xmlns:a16="http://schemas.microsoft.com/office/drawing/2014/main" id="{B167AD58-1129-4894-8F7A-395201E171ED}"/>
                  </a:ext>
                </a:extLst>
              </p:cNvPr>
              <p:cNvSpPr/>
              <p:nvPr/>
            </p:nvSpPr>
            <p:spPr>
              <a:xfrm>
                <a:off x="12070756" y="5541836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25" name="타원 974">
                <a:extLst>
                  <a:ext uri="{FF2B5EF4-FFF2-40B4-BE49-F238E27FC236}">
                    <a16:creationId xmlns:a16="http://schemas.microsoft.com/office/drawing/2014/main" id="{7ED204D7-16E1-4816-8646-0BD692EB7F05}"/>
                  </a:ext>
                </a:extLst>
              </p:cNvPr>
              <p:cNvSpPr/>
              <p:nvPr/>
            </p:nvSpPr>
            <p:spPr>
              <a:xfrm>
                <a:off x="11700625" y="5541836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2026" name="타원 975">
                <a:extLst>
                  <a:ext uri="{FF2B5EF4-FFF2-40B4-BE49-F238E27FC236}">
                    <a16:creationId xmlns:a16="http://schemas.microsoft.com/office/drawing/2014/main" id="{862003B8-9A3A-4C11-8E16-99B3F09E87A9}"/>
                  </a:ext>
                </a:extLst>
              </p:cNvPr>
              <p:cNvSpPr/>
              <p:nvPr/>
            </p:nvSpPr>
            <p:spPr>
              <a:xfrm>
                <a:off x="11515560" y="5541836"/>
                <a:ext cx="57614" cy="5761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</p:grpSp>
      <p:grpSp>
        <p:nvGrpSpPr>
          <p:cNvPr id="2434" name="그룹 128">
            <a:extLst>
              <a:ext uri="{FF2B5EF4-FFF2-40B4-BE49-F238E27FC236}">
                <a16:creationId xmlns:a16="http://schemas.microsoft.com/office/drawing/2014/main" id="{A3597AFF-6A93-4DDB-AE8C-A625772979BF}"/>
              </a:ext>
            </a:extLst>
          </p:cNvPr>
          <p:cNvGrpSpPr/>
          <p:nvPr/>
        </p:nvGrpSpPr>
        <p:grpSpPr>
          <a:xfrm>
            <a:off x="4673491" y="554539"/>
            <a:ext cx="4452375" cy="4179413"/>
            <a:chOff x="7835901" y="1447032"/>
            <a:chExt cx="2744788" cy="257651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435" name="Freeform 2351">
              <a:extLst>
                <a:ext uri="{FF2B5EF4-FFF2-40B4-BE49-F238E27FC236}">
                  <a16:creationId xmlns:a16="http://schemas.microsoft.com/office/drawing/2014/main" id="{42B74B83-AE4D-45DC-8A53-29EF034988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6788" y="3083745"/>
              <a:ext cx="474663" cy="700088"/>
            </a:xfrm>
            <a:custGeom>
              <a:avLst/>
              <a:gdLst>
                <a:gd name="T0" fmla="*/ 657 w 689"/>
                <a:gd name="T1" fmla="*/ 33 h 1018"/>
                <a:gd name="T2" fmla="*/ 689 w 689"/>
                <a:gd name="T3" fmla="*/ 6 h 1018"/>
                <a:gd name="T4" fmla="*/ 654 w 689"/>
                <a:gd name="T5" fmla="*/ 136 h 1018"/>
                <a:gd name="T6" fmla="*/ 640 w 689"/>
                <a:gd name="T7" fmla="*/ 96 h 1018"/>
                <a:gd name="T8" fmla="*/ 654 w 689"/>
                <a:gd name="T9" fmla="*/ 136 h 1018"/>
                <a:gd name="T10" fmla="*/ 598 w 689"/>
                <a:gd name="T11" fmla="*/ 222 h 1018"/>
                <a:gd name="T12" fmla="*/ 633 w 689"/>
                <a:gd name="T13" fmla="*/ 199 h 1018"/>
                <a:gd name="T14" fmla="*/ 583 w 689"/>
                <a:gd name="T15" fmla="*/ 324 h 1018"/>
                <a:gd name="T16" fmla="*/ 573 w 689"/>
                <a:gd name="T17" fmla="*/ 284 h 1018"/>
                <a:gd name="T18" fmla="*/ 583 w 689"/>
                <a:gd name="T19" fmla="*/ 324 h 1018"/>
                <a:gd name="T20" fmla="*/ 517 w 689"/>
                <a:gd name="T21" fmla="*/ 403 h 1018"/>
                <a:gd name="T22" fmla="*/ 554 w 689"/>
                <a:gd name="T23" fmla="*/ 385 h 1018"/>
                <a:gd name="T24" fmla="*/ 490 w 689"/>
                <a:gd name="T25" fmla="*/ 503 h 1018"/>
                <a:gd name="T26" fmla="*/ 485 w 689"/>
                <a:gd name="T27" fmla="*/ 461 h 1018"/>
                <a:gd name="T28" fmla="*/ 490 w 689"/>
                <a:gd name="T29" fmla="*/ 503 h 1018"/>
                <a:gd name="T30" fmla="*/ 415 w 689"/>
                <a:gd name="T31" fmla="*/ 574 h 1018"/>
                <a:gd name="T32" fmla="*/ 454 w 689"/>
                <a:gd name="T33" fmla="*/ 560 h 1018"/>
                <a:gd name="T34" fmla="*/ 376 w 689"/>
                <a:gd name="T35" fmla="*/ 669 h 1018"/>
                <a:gd name="T36" fmla="*/ 376 w 689"/>
                <a:gd name="T37" fmla="*/ 628 h 1018"/>
                <a:gd name="T38" fmla="*/ 376 w 689"/>
                <a:gd name="T39" fmla="*/ 669 h 1018"/>
                <a:gd name="T40" fmla="*/ 294 w 689"/>
                <a:gd name="T41" fmla="*/ 731 h 1018"/>
                <a:gd name="T42" fmla="*/ 334 w 689"/>
                <a:gd name="T43" fmla="*/ 722 h 1018"/>
                <a:gd name="T44" fmla="*/ 244 w 689"/>
                <a:gd name="T45" fmla="*/ 821 h 1018"/>
                <a:gd name="T46" fmla="*/ 249 w 689"/>
                <a:gd name="T47" fmla="*/ 780 h 1018"/>
                <a:gd name="T48" fmla="*/ 244 w 689"/>
                <a:gd name="T49" fmla="*/ 821 h 1018"/>
                <a:gd name="T50" fmla="*/ 155 w 689"/>
                <a:gd name="T51" fmla="*/ 873 h 1018"/>
                <a:gd name="T52" fmla="*/ 196 w 689"/>
                <a:gd name="T53" fmla="*/ 868 h 1018"/>
                <a:gd name="T54" fmla="*/ 95 w 689"/>
                <a:gd name="T55" fmla="*/ 957 h 1018"/>
                <a:gd name="T56" fmla="*/ 105 w 689"/>
                <a:gd name="T57" fmla="*/ 916 h 1018"/>
                <a:gd name="T58" fmla="*/ 95 w 689"/>
                <a:gd name="T59" fmla="*/ 957 h 1018"/>
                <a:gd name="T60" fmla="*/ 0 w 689"/>
                <a:gd name="T61" fmla="*/ 997 h 1018"/>
                <a:gd name="T62" fmla="*/ 42 w 689"/>
                <a:gd name="T63" fmla="*/ 998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9" h="1018">
                  <a:moveTo>
                    <a:pt x="682" y="39"/>
                  </a:moveTo>
                  <a:lnTo>
                    <a:pt x="657" y="33"/>
                  </a:lnTo>
                  <a:cubicBezTo>
                    <a:pt x="660" y="22"/>
                    <a:pt x="663" y="11"/>
                    <a:pt x="665" y="0"/>
                  </a:cubicBezTo>
                  <a:lnTo>
                    <a:pt x="689" y="6"/>
                  </a:lnTo>
                  <a:cubicBezTo>
                    <a:pt x="687" y="17"/>
                    <a:pt x="684" y="28"/>
                    <a:pt x="682" y="39"/>
                  </a:cubicBezTo>
                  <a:close/>
                  <a:moveTo>
                    <a:pt x="654" y="136"/>
                  </a:moveTo>
                  <a:lnTo>
                    <a:pt x="630" y="128"/>
                  </a:lnTo>
                  <a:cubicBezTo>
                    <a:pt x="634" y="118"/>
                    <a:pt x="637" y="107"/>
                    <a:pt x="640" y="96"/>
                  </a:cubicBezTo>
                  <a:lnTo>
                    <a:pt x="664" y="103"/>
                  </a:lnTo>
                  <a:cubicBezTo>
                    <a:pt x="661" y="114"/>
                    <a:pt x="658" y="125"/>
                    <a:pt x="654" y="136"/>
                  </a:cubicBezTo>
                  <a:close/>
                  <a:moveTo>
                    <a:pt x="621" y="231"/>
                  </a:moveTo>
                  <a:lnTo>
                    <a:pt x="598" y="222"/>
                  </a:lnTo>
                  <a:cubicBezTo>
                    <a:pt x="602" y="212"/>
                    <a:pt x="606" y="201"/>
                    <a:pt x="609" y="191"/>
                  </a:cubicBezTo>
                  <a:lnTo>
                    <a:pt x="633" y="199"/>
                  </a:lnTo>
                  <a:cubicBezTo>
                    <a:pt x="629" y="210"/>
                    <a:pt x="625" y="220"/>
                    <a:pt x="621" y="231"/>
                  </a:cubicBezTo>
                  <a:close/>
                  <a:moveTo>
                    <a:pt x="583" y="324"/>
                  </a:moveTo>
                  <a:lnTo>
                    <a:pt x="560" y="314"/>
                  </a:lnTo>
                  <a:cubicBezTo>
                    <a:pt x="565" y="304"/>
                    <a:pt x="569" y="294"/>
                    <a:pt x="573" y="284"/>
                  </a:cubicBezTo>
                  <a:lnTo>
                    <a:pt x="596" y="293"/>
                  </a:lnTo>
                  <a:cubicBezTo>
                    <a:pt x="592" y="304"/>
                    <a:pt x="587" y="314"/>
                    <a:pt x="583" y="324"/>
                  </a:cubicBezTo>
                  <a:close/>
                  <a:moveTo>
                    <a:pt x="539" y="415"/>
                  </a:moveTo>
                  <a:lnTo>
                    <a:pt x="517" y="403"/>
                  </a:lnTo>
                  <a:cubicBezTo>
                    <a:pt x="522" y="394"/>
                    <a:pt x="527" y="384"/>
                    <a:pt x="532" y="374"/>
                  </a:cubicBezTo>
                  <a:lnTo>
                    <a:pt x="554" y="385"/>
                  </a:lnTo>
                  <a:cubicBezTo>
                    <a:pt x="549" y="395"/>
                    <a:pt x="544" y="405"/>
                    <a:pt x="539" y="415"/>
                  </a:cubicBezTo>
                  <a:close/>
                  <a:moveTo>
                    <a:pt x="490" y="503"/>
                  </a:moveTo>
                  <a:lnTo>
                    <a:pt x="468" y="490"/>
                  </a:lnTo>
                  <a:cubicBezTo>
                    <a:pt x="474" y="481"/>
                    <a:pt x="480" y="471"/>
                    <a:pt x="485" y="461"/>
                  </a:cubicBezTo>
                  <a:lnTo>
                    <a:pt x="507" y="474"/>
                  </a:lnTo>
                  <a:cubicBezTo>
                    <a:pt x="501" y="484"/>
                    <a:pt x="496" y="493"/>
                    <a:pt x="490" y="503"/>
                  </a:cubicBezTo>
                  <a:close/>
                  <a:moveTo>
                    <a:pt x="435" y="588"/>
                  </a:moveTo>
                  <a:lnTo>
                    <a:pt x="415" y="574"/>
                  </a:lnTo>
                  <a:cubicBezTo>
                    <a:pt x="421" y="565"/>
                    <a:pt x="427" y="555"/>
                    <a:pt x="433" y="546"/>
                  </a:cubicBezTo>
                  <a:lnTo>
                    <a:pt x="454" y="560"/>
                  </a:lnTo>
                  <a:cubicBezTo>
                    <a:pt x="448" y="569"/>
                    <a:pt x="442" y="579"/>
                    <a:pt x="435" y="588"/>
                  </a:cubicBezTo>
                  <a:close/>
                  <a:moveTo>
                    <a:pt x="376" y="669"/>
                  </a:moveTo>
                  <a:lnTo>
                    <a:pt x="356" y="654"/>
                  </a:lnTo>
                  <a:cubicBezTo>
                    <a:pt x="363" y="645"/>
                    <a:pt x="370" y="637"/>
                    <a:pt x="376" y="628"/>
                  </a:cubicBezTo>
                  <a:lnTo>
                    <a:pt x="397" y="643"/>
                  </a:lnTo>
                  <a:cubicBezTo>
                    <a:pt x="390" y="652"/>
                    <a:pt x="383" y="660"/>
                    <a:pt x="376" y="669"/>
                  </a:cubicBezTo>
                  <a:close/>
                  <a:moveTo>
                    <a:pt x="312" y="747"/>
                  </a:moveTo>
                  <a:lnTo>
                    <a:pt x="294" y="731"/>
                  </a:lnTo>
                  <a:cubicBezTo>
                    <a:pt x="301" y="723"/>
                    <a:pt x="308" y="714"/>
                    <a:pt x="315" y="706"/>
                  </a:cubicBezTo>
                  <a:lnTo>
                    <a:pt x="334" y="722"/>
                  </a:lnTo>
                  <a:cubicBezTo>
                    <a:pt x="327" y="730"/>
                    <a:pt x="320" y="739"/>
                    <a:pt x="312" y="747"/>
                  </a:cubicBezTo>
                  <a:close/>
                  <a:moveTo>
                    <a:pt x="244" y="821"/>
                  </a:moveTo>
                  <a:lnTo>
                    <a:pt x="226" y="804"/>
                  </a:lnTo>
                  <a:cubicBezTo>
                    <a:pt x="234" y="796"/>
                    <a:pt x="242" y="788"/>
                    <a:pt x="249" y="780"/>
                  </a:cubicBezTo>
                  <a:lnTo>
                    <a:pt x="267" y="797"/>
                  </a:lnTo>
                  <a:cubicBezTo>
                    <a:pt x="260" y="805"/>
                    <a:pt x="252" y="813"/>
                    <a:pt x="244" y="821"/>
                  </a:cubicBezTo>
                  <a:close/>
                  <a:moveTo>
                    <a:pt x="171" y="891"/>
                  </a:moveTo>
                  <a:lnTo>
                    <a:pt x="155" y="873"/>
                  </a:lnTo>
                  <a:cubicBezTo>
                    <a:pt x="163" y="865"/>
                    <a:pt x="171" y="858"/>
                    <a:pt x="179" y="850"/>
                  </a:cubicBezTo>
                  <a:lnTo>
                    <a:pt x="196" y="868"/>
                  </a:lnTo>
                  <a:cubicBezTo>
                    <a:pt x="188" y="876"/>
                    <a:pt x="180" y="884"/>
                    <a:pt x="171" y="891"/>
                  </a:cubicBezTo>
                  <a:close/>
                  <a:moveTo>
                    <a:pt x="95" y="957"/>
                  </a:moveTo>
                  <a:lnTo>
                    <a:pt x="79" y="937"/>
                  </a:lnTo>
                  <a:cubicBezTo>
                    <a:pt x="88" y="930"/>
                    <a:pt x="96" y="923"/>
                    <a:pt x="105" y="916"/>
                  </a:cubicBezTo>
                  <a:lnTo>
                    <a:pt x="121" y="935"/>
                  </a:lnTo>
                  <a:cubicBezTo>
                    <a:pt x="112" y="943"/>
                    <a:pt x="104" y="950"/>
                    <a:pt x="95" y="957"/>
                  </a:cubicBezTo>
                  <a:close/>
                  <a:moveTo>
                    <a:pt x="15" y="1018"/>
                  </a:moveTo>
                  <a:lnTo>
                    <a:pt x="0" y="997"/>
                  </a:lnTo>
                  <a:cubicBezTo>
                    <a:pt x="9" y="991"/>
                    <a:pt x="18" y="984"/>
                    <a:pt x="27" y="978"/>
                  </a:cubicBezTo>
                  <a:lnTo>
                    <a:pt x="42" y="998"/>
                  </a:lnTo>
                  <a:cubicBezTo>
                    <a:pt x="33" y="1004"/>
                    <a:pt x="24" y="1011"/>
                    <a:pt x="15" y="10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36" name="Freeform 2352">
              <a:extLst>
                <a:ext uri="{FF2B5EF4-FFF2-40B4-BE49-F238E27FC236}">
                  <a16:creationId xmlns:a16="http://schemas.microsoft.com/office/drawing/2014/main" id="{8887C379-FF45-41F5-BFFF-E1DD890B16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6238" y="1639120"/>
              <a:ext cx="2359025" cy="2120900"/>
            </a:xfrm>
            <a:custGeom>
              <a:avLst/>
              <a:gdLst>
                <a:gd name="T0" fmla="*/ 1809 w 3428"/>
                <a:gd name="T1" fmla="*/ 28 h 3083"/>
                <a:gd name="T2" fmla="*/ 1575 w 3428"/>
                <a:gd name="T3" fmla="*/ 6 h 3083"/>
                <a:gd name="T4" fmla="*/ 1877 w 3428"/>
                <a:gd name="T5" fmla="*/ 8 h 3083"/>
                <a:gd name="T6" fmla="*/ 1512 w 3428"/>
                <a:gd name="T7" fmla="*/ 38 h 3083"/>
                <a:gd name="T8" fmla="*/ 2006 w 3428"/>
                <a:gd name="T9" fmla="*/ 50 h 3083"/>
                <a:gd name="T10" fmla="*/ 2103 w 3428"/>
                <a:gd name="T11" fmla="*/ 70 h 3083"/>
                <a:gd name="T12" fmla="*/ 2103 w 3428"/>
                <a:gd name="T13" fmla="*/ 70 h 3083"/>
                <a:gd name="T14" fmla="*/ 2199 w 3428"/>
                <a:gd name="T15" fmla="*/ 95 h 3083"/>
                <a:gd name="T16" fmla="*/ 1182 w 3428"/>
                <a:gd name="T17" fmla="*/ 86 h 3083"/>
                <a:gd name="T18" fmla="*/ 2270 w 3428"/>
                <a:gd name="T19" fmla="*/ 91 h 3083"/>
                <a:gd name="T20" fmla="*/ 1128 w 3428"/>
                <a:gd name="T21" fmla="*/ 132 h 3083"/>
                <a:gd name="T22" fmla="*/ 2386 w 3428"/>
                <a:gd name="T23" fmla="*/ 162 h 3083"/>
                <a:gd name="T24" fmla="*/ 2476 w 3428"/>
                <a:gd name="T25" fmla="*/ 203 h 3083"/>
                <a:gd name="T26" fmla="*/ 905 w 3428"/>
                <a:gd name="T27" fmla="*/ 206 h 3083"/>
                <a:gd name="T28" fmla="*/ 2547 w 3428"/>
                <a:gd name="T29" fmla="*/ 212 h 3083"/>
                <a:gd name="T30" fmla="*/ 859 w 3428"/>
                <a:gd name="T31" fmla="*/ 260 h 3083"/>
                <a:gd name="T32" fmla="*/ 2648 w 3428"/>
                <a:gd name="T33" fmla="*/ 302 h 3083"/>
                <a:gd name="T34" fmla="*/ 2730 w 3428"/>
                <a:gd name="T35" fmla="*/ 359 h 3083"/>
                <a:gd name="T36" fmla="*/ 653 w 3428"/>
                <a:gd name="T37" fmla="*/ 371 h 3083"/>
                <a:gd name="T38" fmla="*/ 2798 w 3428"/>
                <a:gd name="T39" fmla="*/ 380 h 3083"/>
                <a:gd name="T40" fmla="*/ 617 w 3428"/>
                <a:gd name="T41" fmla="*/ 433 h 3083"/>
                <a:gd name="T42" fmla="*/ 2894 w 3428"/>
                <a:gd name="T43" fmla="*/ 464 h 3083"/>
                <a:gd name="T44" fmla="*/ 544 w 3428"/>
                <a:gd name="T45" fmla="*/ 500 h 3083"/>
                <a:gd name="T46" fmla="*/ 2952 w 3428"/>
                <a:gd name="T47" fmla="*/ 557 h 3083"/>
                <a:gd name="T48" fmla="*/ 3018 w 3428"/>
                <a:gd name="T49" fmla="*/ 631 h 3083"/>
                <a:gd name="T50" fmla="*/ 369 w 3428"/>
                <a:gd name="T51" fmla="*/ 656 h 3083"/>
                <a:gd name="T52" fmla="*/ 3079 w 3428"/>
                <a:gd name="T53" fmla="*/ 667 h 3083"/>
                <a:gd name="T54" fmla="*/ 348 w 3428"/>
                <a:gd name="T55" fmla="*/ 724 h 3083"/>
                <a:gd name="T56" fmla="*/ 3136 w 3428"/>
                <a:gd name="T57" fmla="*/ 791 h 3083"/>
                <a:gd name="T58" fmla="*/ 3188 w 3428"/>
                <a:gd name="T59" fmla="*/ 875 h 3083"/>
                <a:gd name="T60" fmla="*/ 203 w 3428"/>
                <a:gd name="T61" fmla="*/ 909 h 3083"/>
                <a:gd name="T62" fmla="*/ 3242 w 3428"/>
                <a:gd name="T63" fmla="*/ 921 h 3083"/>
                <a:gd name="T64" fmla="*/ 195 w 3428"/>
                <a:gd name="T65" fmla="*/ 980 h 3083"/>
                <a:gd name="T66" fmla="*/ 3277 w 3428"/>
                <a:gd name="T67" fmla="*/ 1052 h 3083"/>
                <a:gd name="T68" fmla="*/ 3313 w 3428"/>
                <a:gd name="T69" fmla="*/ 1145 h 3083"/>
                <a:gd name="T70" fmla="*/ 85 w 3428"/>
                <a:gd name="T71" fmla="*/ 1187 h 3083"/>
                <a:gd name="T72" fmla="*/ 3358 w 3428"/>
                <a:gd name="T73" fmla="*/ 1200 h 3083"/>
                <a:gd name="T74" fmla="*/ 90 w 3428"/>
                <a:gd name="T75" fmla="*/ 1258 h 3083"/>
                <a:gd name="T76" fmla="*/ 3370 w 3428"/>
                <a:gd name="T77" fmla="*/ 1335 h 3083"/>
                <a:gd name="T78" fmla="*/ 3389 w 3428"/>
                <a:gd name="T79" fmla="*/ 1432 h 3083"/>
                <a:gd name="T80" fmla="*/ 17 w 3428"/>
                <a:gd name="T81" fmla="*/ 1481 h 3083"/>
                <a:gd name="T82" fmla="*/ 3424 w 3428"/>
                <a:gd name="T83" fmla="*/ 1494 h 3083"/>
                <a:gd name="T84" fmla="*/ 34 w 3428"/>
                <a:gd name="T85" fmla="*/ 1550 h 3083"/>
                <a:gd name="T86" fmla="*/ 26 w 3428"/>
                <a:gd name="T87" fmla="*/ 1682 h 3083"/>
                <a:gd name="T88" fmla="*/ 8 w 3428"/>
                <a:gd name="T89" fmla="*/ 1883 h 3083"/>
                <a:gd name="T90" fmla="*/ 16 w 3428"/>
                <a:gd name="T91" fmla="*/ 1949 h 3083"/>
                <a:gd name="T92" fmla="*/ 56 w 3428"/>
                <a:gd name="T93" fmla="*/ 2044 h 3083"/>
                <a:gd name="T94" fmla="*/ 87 w 3428"/>
                <a:gd name="T95" fmla="*/ 2173 h 3083"/>
                <a:gd name="T96" fmla="*/ 93 w 3428"/>
                <a:gd name="T97" fmla="*/ 2276 h 3083"/>
                <a:gd name="T98" fmla="*/ 169 w 3428"/>
                <a:gd name="T99" fmla="*/ 2462 h 3083"/>
                <a:gd name="T100" fmla="*/ 199 w 3428"/>
                <a:gd name="T101" fmla="*/ 2522 h 3083"/>
                <a:gd name="T102" fmla="*/ 270 w 3428"/>
                <a:gd name="T103" fmla="*/ 2597 h 3083"/>
                <a:gd name="T104" fmla="*/ 343 w 3428"/>
                <a:gd name="T105" fmla="*/ 2707 h 3083"/>
                <a:gd name="T106" fmla="*/ 384 w 3428"/>
                <a:gd name="T107" fmla="*/ 2802 h 3083"/>
                <a:gd name="T108" fmla="*/ 519 w 3428"/>
                <a:gd name="T109" fmla="*/ 2951 h 3083"/>
                <a:gd name="T110" fmla="*/ 568 w 3428"/>
                <a:gd name="T111" fmla="*/ 2997 h 3083"/>
                <a:gd name="T112" fmla="*/ 661 w 3428"/>
                <a:gd name="T113" fmla="*/ 3042 h 3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428" h="3083">
                  <a:moveTo>
                    <a:pt x="1676" y="26"/>
                  </a:moveTo>
                  <a:lnTo>
                    <a:pt x="1676" y="1"/>
                  </a:lnTo>
                  <a:cubicBezTo>
                    <a:pt x="1687" y="0"/>
                    <a:pt x="1698" y="0"/>
                    <a:pt x="1709" y="0"/>
                  </a:cubicBezTo>
                  <a:lnTo>
                    <a:pt x="1709" y="25"/>
                  </a:lnTo>
                  <a:cubicBezTo>
                    <a:pt x="1698" y="25"/>
                    <a:pt x="1687" y="25"/>
                    <a:pt x="1676" y="26"/>
                  </a:cubicBezTo>
                  <a:close/>
                  <a:moveTo>
                    <a:pt x="1809" y="28"/>
                  </a:moveTo>
                  <a:cubicBezTo>
                    <a:pt x="1798" y="27"/>
                    <a:pt x="1786" y="27"/>
                    <a:pt x="1775" y="26"/>
                  </a:cubicBezTo>
                  <a:lnTo>
                    <a:pt x="1776" y="1"/>
                  </a:lnTo>
                  <a:cubicBezTo>
                    <a:pt x="1788" y="2"/>
                    <a:pt x="1799" y="2"/>
                    <a:pt x="1810" y="3"/>
                  </a:cubicBezTo>
                  <a:lnTo>
                    <a:pt x="1809" y="28"/>
                  </a:lnTo>
                  <a:close/>
                  <a:moveTo>
                    <a:pt x="1577" y="31"/>
                  </a:moveTo>
                  <a:lnTo>
                    <a:pt x="1575" y="6"/>
                  </a:lnTo>
                  <a:cubicBezTo>
                    <a:pt x="1586" y="5"/>
                    <a:pt x="1597" y="4"/>
                    <a:pt x="1609" y="4"/>
                  </a:cubicBezTo>
                  <a:lnTo>
                    <a:pt x="1610" y="29"/>
                  </a:lnTo>
                  <a:cubicBezTo>
                    <a:pt x="1599" y="29"/>
                    <a:pt x="1588" y="30"/>
                    <a:pt x="1577" y="31"/>
                  </a:cubicBezTo>
                  <a:close/>
                  <a:moveTo>
                    <a:pt x="1907" y="36"/>
                  </a:moveTo>
                  <a:cubicBezTo>
                    <a:pt x="1896" y="35"/>
                    <a:pt x="1885" y="34"/>
                    <a:pt x="1875" y="33"/>
                  </a:cubicBezTo>
                  <a:lnTo>
                    <a:pt x="1877" y="8"/>
                  </a:lnTo>
                  <a:cubicBezTo>
                    <a:pt x="1888" y="9"/>
                    <a:pt x="1899" y="10"/>
                    <a:pt x="1910" y="11"/>
                  </a:cubicBezTo>
                  <a:lnTo>
                    <a:pt x="1907" y="36"/>
                  </a:lnTo>
                  <a:close/>
                  <a:moveTo>
                    <a:pt x="1479" y="42"/>
                  </a:moveTo>
                  <a:lnTo>
                    <a:pt x="1475" y="18"/>
                  </a:lnTo>
                  <a:cubicBezTo>
                    <a:pt x="1486" y="16"/>
                    <a:pt x="1498" y="14"/>
                    <a:pt x="1509" y="13"/>
                  </a:cubicBezTo>
                  <a:lnTo>
                    <a:pt x="1512" y="38"/>
                  </a:lnTo>
                  <a:cubicBezTo>
                    <a:pt x="1501" y="39"/>
                    <a:pt x="1490" y="41"/>
                    <a:pt x="1479" y="42"/>
                  </a:cubicBezTo>
                  <a:close/>
                  <a:moveTo>
                    <a:pt x="2006" y="50"/>
                  </a:moveTo>
                  <a:cubicBezTo>
                    <a:pt x="1995" y="48"/>
                    <a:pt x="1984" y="46"/>
                    <a:pt x="1973" y="45"/>
                  </a:cubicBezTo>
                  <a:lnTo>
                    <a:pt x="1977" y="20"/>
                  </a:lnTo>
                  <a:cubicBezTo>
                    <a:pt x="1988" y="22"/>
                    <a:pt x="1999" y="23"/>
                    <a:pt x="2010" y="25"/>
                  </a:cubicBezTo>
                  <a:lnTo>
                    <a:pt x="2006" y="50"/>
                  </a:lnTo>
                  <a:close/>
                  <a:moveTo>
                    <a:pt x="1381" y="59"/>
                  </a:moveTo>
                  <a:lnTo>
                    <a:pt x="1376" y="35"/>
                  </a:lnTo>
                  <a:cubicBezTo>
                    <a:pt x="1387" y="33"/>
                    <a:pt x="1398" y="30"/>
                    <a:pt x="1409" y="28"/>
                  </a:cubicBezTo>
                  <a:lnTo>
                    <a:pt x="1414" y="53"/>
                  </a:lnTo>
                  <a:cubicBezTo>
                    <a:pt x="1403" y="55"/>
                    <a:pt x="1392" y="57"/>
                    <a:pt x="1381" y="59"/>
                  </a:cubicBezTo>
                  <a:close/>
                  <a:moveTo>
                    <a:pt x="2103" y="70"/>
                  </a:moveTo>
                  <a:lnTo>
                    <a:pt x="2100" y="69"/>
                  </a:lnTo>
                  <a:cubicBezTo>
                    <a:pt x="2090" y="67"/>
                    <a:pt x="2081" y="64"/>
                    <a:pt x="2071" y="62"/>
                  </a:cubicBezTo>
                  <a:lnTo>
                    <a:pt x="2076" y="38"/>
                  </a:lnTo>
                  <a:cubicBezTo>
                    <a:pt x="2086" y="40"/>
                    <a:pt x="2096" y="42"/>
                    <a:pt x="2106" y="45"/>
                  </a:cubicBezTo>
                  <a:lnTo>
                    <a:pt x="2109" y="45"/>
                  </a:lnTo>
                  <a:lnTo>
                    <a:pt x="2103" y="70"/>
                  </a:lnTo>
                  <a:close/>
                  <a:moveTo>
                    <a:pt x="1285" y="82"/>
                  </a:moveTo>
                  <a:lnTo>
                    <a:pt x="1279" y="58"/>
                  </a:lnTo>
                  <a:cubicBezTo>
                    <a:pt x="1289" y="55"/>
                    <a:pt x="1300" y="52"/>
                    <a:pt x="1311" y="49"/>
                  </a:cubicBezTo>
                  <a:lnTo>
                    <a:pt x="1317" y="74"/>
                  </a:lnTo>
                  <a:cubicBezTo>
                    <a:pt x="1306" y="76"/>
                    <a:pt x="1296" y="79"/>
                    <a:pt x="1285" y="82"/>
                  </a:cubicBezTo>
                  <a:close/>
                  <a:moveTo>
                    <a:pt x="2199" y="95"/>
                  </a:moveTo>
                  <a:cubicBezTo>
                    <a:pt x="2188" y="92"/>
                    <a:pt x="2178" y="89"/>
                    <a:pt x="2167" y="86"/>
                  </a:cubicBezTo>
                  <a:lnTo>
                    <a:pt x="2174" y="62"/>
                  </a:lnTo>
                  <a:cubicBezTo>
                    <a:pt x="2185" y="65"/>
                    <a:pt x="2195" y="68"/>
                    <a:pt x="2206" y="71"/>
                  </a:cubicBezTo>
                  <a:lnTo>
                    <a:pt x="2199" y="95"/>
                  </a:lnTo>
                  <a:close/>
                  <a:moveTo>
                    <a:pt x="1190" y="110"/>
                  </a:moveTo>
                  <a:lnTo>
                    <a:pt x="1182" y="86"/>
                  </a:lnTo>
                  <a:cubicBezTo>
                    <a:pt x="1193" y="83"/>
                    <a:pt x="1203" y="80"/>
                    <a:pt x="1214" y="76"/>
                  </a:cubicBezTo>
                  <a:lnTo>
                    <a:pt x="1222" y="100"/>
                  </a:lnTo>
                  <a:cubicBezTo>
                    <a:pt x="1211" y="103"/>
                    <a:pt x="1201" y="107"/>
                    <a:pt x="1190" y="110"/>
                  </a:cubicBezTo>
                  <a:close/>
                  <a:moveTo>
                    <a:pt x="2293" y="126"/>
                  </a:moveTo>
                  <a:cubicBezTo>
                    <a:pt x="2283" y="122"/>
                    <a:pt x="2273" y="118"/>
                    <a:pt x="2262" y="115"/>
                  </a:cubicBezTo>
                  <a:lnTo>
                    <a:pt x="2270" y="91"/>
                  </a:lnTo>
                  <a:cubicBezTo>
                    <a:pt x="2281" y="95"/>
                    <a:pt x="2291" y="98"/>
                    <a:pt x="2302" y="102"/>
                  </a:cubicBezTo>
                  <a:lnTo>
                    <a:pt x="2293" y="126"/>
                  </a:lnTo>
                  <a:close/>
                  <a:moveTo>
                    <a:pt x="1097" y="144"/>
                  </a:moveTo>
                  <a:lnTo>
                    <a:pt x="1088" y="121"/>
                  </a:lnTo>
                  <a:cubicBezTo>
                    <a:pt x="1098" y="117"/>
                    <a:pt x="1108" y="113"/>
                    <a:pt x="1119" y="109"/>
                  </a:cubicBezTo>
                  <a:lnTo>
                    <a:pt x="1128" y="132"/>
                  </a:lnTo>
                  <a:cubicBezTo>
                    <a:pt x="1117" y="136"/>
                    <a:pt x="1107" y="140"/>
                    <a:pt x="1097" y="144"/>
                  </a:cubicBezTo>
                  <a:close/>
                  <a:moveTo>
                    <a:pt x="2386" y="162"/>
                  </a:moveTo>
                  <a:cubicBezTo>
                    <a:pt x="2376" y="158"/>
                    <a:pt x="2366" y="153"/>
                    <a:pt x="2355" y="149"/>
                  </a:cubicBezTo>
                  <a:lnTo>
                    <a:pt x="2365" y="126"/>
                  </a:lnTo>
                  <a:cubicBezTo>
                    <a:pt x="2375" y="130"/>
                    <a:pt x="2385" y="134"/>
                    <a:pt x="2396" y="139"/>
                  </a:cubicBezTo>
                  <a:lnTo>
                    <a:pt x="2386" y="162"/>
                  </a:lnTo>
                  <a:close/>
                  <a:moveTo>
                    <a:pt x="1006" y="183"/>
                  </a:moveTo>
                  <a:lnTo>
                    <a:pt x="995" y="161"/>
                  </a:lnTo>
                  <a:cubicBezTo>
                    <a:pt x="1005" y="156"/>
                    <a:pt x="1016" y="151"/>
                    <a:pt x="1026" y="147"/>
                  </a:cubicBezTo>
                  <a:lnTo>
                    <a:pt x="1036" y="170"/>
                  </a:lnTo>
                  <a:cubicBezTo>
                    <a:pt x="1026" y="174"/>
                    <a:pt x="1016" y="179"/>
                    <a:pt x="1006" y="183"/>
                  </a:cubicBezTo>
                  <a:close/>
                  <a:moveTo>
                    <a:pt x="2476" y="203"/>
                  </a:moveTo>
                  <a:cubicBezTo>
                    <a:pt x="2466" y="199"/>
                    <a:pt x="2456" y="194"/>
                    <a:pt x="2446" y="189"/>
                  </a:cubicBezTo>
                  <a:lnTo>
                    <a:pt x="2457" y="166"/>
                  </a:lnTo>
                  <a:cubicBezTo>
                    <a:pt x="2467" y="171"/>
                    <a:pt x="2477" y="176"/>
                    <a:pt x="2487" y="181"/>
                  </a:cubicBezTo>
                  <a:lnTo>
                    <a:pt x="2476" y="203"/>
                  </a:lnTo>
                  <a:close/>
                  <a:moveTo>
                    <a:pt x="917" y="228"/>
                  </a:moveTo>
                  <a:lnTo>
                    <a:pt x="905" y="206"/>
                  </a:lnTo>
                  <a:cubicBezTo>
                    <a:pt x="915" y="200"/>
                    <a:pt x="925" y="195"/>
                    <a:pt x="935" y="190"/>
                  </a:cubicBezTo>
                  <a:lnTo>
                    <a:pt x="946" y="212"/>
                  </a:lnTo>
                  <a:cubicBezTo>
                    <a:pt x="937" y="217"/>
                    <a:pt x="927" y="222"/>
                    <a:pt x="917" y="228"/>
                  </a:cubicBezTo>
                  <a:close/>
                  <a:moveTo>
                    <a:pt x="2564" y="250"/>
                  </a:moveTo>
                  <a:cubicBezTo>
                    <a:pt x="2554" y="245"/>
                    <a:pt x="2544" y="239"/>
                    <a:pt x="2535" y="234"/>
                  </a:cubicBezTo>
                  <a:lnTo>
                    <a:pt x="2547" y="212"/>
                  </a:lnTo>
                  <a:cubicBezTo>
                    <a:pt x="2557" y="218"/>
                    <a:pt x="2566" y="223"/>
                    <a:pt x="2576" y="229"/>
                  </a:cubicBezTo>
                  <a:lnTo>
                    <a:pt x="2564" y="250"/>
                  </a:lnTo>
                  <a:close/>
                  <a:moveTo>
                    <a:pt x="831" y="277"/>
                  </a:moveTo>
                  <a:lnTo>
                    <a:pt x="818" y="256"/>
                  </a:lnTo>
                  <a:cubicBezTo>
                    <a:pt x="828" y="250"/>
                    <a:pt x="837" y="244"/>
                    <a:pt x="847" y="239"/>
                  </a:cubicBezTo>
                  <a:lnTo>
                    <a:pt x="859" y="260"/>
                  </a:lnTo>
                  <a:cubicBezTo>
                    <a:pt x="850" y="266"/>
                    <a:pt x="841" y="271"/>
                    <a:pt x="831" y="277"/>
                  </a:cubicBezTo>
                  <a:close/>
                  <a:moveTo>
                    <a:pt x="2648" y="302"/>
                  </a:moveTo>
                  <a:cubicBezTo>
                    <a:pt x="2639" y="296"/>
                    <a:pt x="2630" y="290"/>
                    <a:pt x="2620" y="284"/>
                  </a:cubicBezTo>
                  <a:lnTo>
                    <a:pt x="2634" y="263"/>
                  </a:lnTo>
                  <a:cubicBezTo>
                    <a:pt x="2643" y="269"/>
                    <a:pt x="2653" y="275"/>
                    <a:pt x="2662" y="281"/>
                  </a:cubicBezTo>
                  <a:lnTo>
                    <a:pt x="2648" y="302"/>
                  </a:lnTo>
                  <a:close/>
                  <a:moveTo>
                    <a:pt x="748" y="332"/>
                  </a:moveTo>
                  <a:lnTo>
                    <a:pt x="734" y="311"/>
                  </a:lnTo>
                  <a:cubicBezTo>
                    <a:pt x="743" y="305"/>
                    <a:pt x="752" y="298"/>
                    <a:pt x="762" y="292"/>
                  </a:cubicBezTo>
                  <a:lnTo>
                    <a:pt x="775" y="313"/>
                  </a:lnTo>
                  <a:cubicBezTo>
                    <a:pt x="766" y="319"/>
                    <a:pt x="757" y="325"/>
                    <a:pt x="748" y="332"/>
                  </a:cubicBezTo>
                  <a:close/>
                  <a:moveTo>
                    <a:pt x="2730" y="359"/>
                  </a:moveTo>
                  <a:cubicBezTo>
                    <a:pt x="2721" y="353"/>
                    <a:pt x="2712" y="346"/>
                    <a:pt x="2703" y="340"/>
                  </a:cubicBezTo>
                  <a:lnTo>
                    <a:pt x="2717" y="319"/>
                  </a:lnTo>
                  <a:cubicBezTo>
                    <a:pt x="2726" y="326"/>
                    <a:pt x="2736" y="332"/>
                    <a:pt x="2745" y="339"/>
                  </a:cubicBezTo>
                  <a:lnTo>
                    <a:pt x="2730" y="359"/>
                  </a:lnTo>
                  <a:close/>
                  <a:moveTo>
                    <a:pt x="669" y="391"/>
                  </a:moveTo>
                  <a:lnTo>
                    <a:pt x="653" y="371"/>
                  </a:lnTo>
                  <a:cubicBezTo>
                    <a:pt x="662" y="364"/>
                    <a:pt x="671" y="358"/>
                    <a:pt x="680" y="351"/>
                  </a:cubicBezTo>
                  <a:lnTo>
                    <a:pt x="695" y="371"/>
                  </a:lnTo>
                  <a:cubicBezTo>
                    <a:pt x="686" y="377"/>
                    <a:pt x="677" y="384"/>
                    <a:pt x="669" y="391"/>
                  </a:cubicBezTo>
                  <a:close/>
                  <a:moveTo>
                    <a:pt x="2807" y="421"/>
                  </a:moveTo>
                  <a:cubicBezTo>
                    <a:pt x="2799" y="414"/>
                    <a:pt x="2791" y="407"/>
                    <a:pt x="2782" y="400"/>
                  </a:cubicBezTo>
                  <a:lnTo>
                    <a:pt x="2798" y="380"/>
                  </a:lnTo>
                  <a:cubicBezTo>
                    <a:pt x="2806" y="387"/>
                    <a:pt x="2815" y="394"/>
                    <a:pt x="2824" y="402"/>
                  </a:cubicBezTo>
                  <a:lnTo>
                    <a:pt x="2807" y="421"/>
                  </a:lnTo>
                  <a:close/>
                  <a:moveTo>
                    <a:pt x="592" y="455"/>
                  </a:moveTo>
                  <a:lnTo>
                    <a:pt x="576" y="436"/>
                  </a:lnTo>
                  <a:cubicBezTo>
                    <a:pt x="584" y="429"/>
                    <a:pt x="593" y="421"/>
                    <a:pt x="601" y="414"/>
                  </a:cubicBezTo>
                  <a:lnTo>
                    <a:pt x="617" y="433"/>
                  </a:lnTo>
                  <a:cubicBezTo>
                    <a:pt x="609" y="440"/>
                    <a:pt x="601" y="447"/>
                    <a:pt x="592" y="455"/>
                  </a:cubicBezTo>
                  <a:close/>
                  <a:moveTo>
                    <a:pt x="2882" y="487"/>
                  </a:moveTo>
                  <a:lnTo>
                    <a:pt x="2877" y="482"/>
                  </a:lnTo>
                  <a:cubicBezTo>
                    <a:pt x="2871" y="476"/>
                    <a:pt x="2864" y="470"/>
                    <a:pt x="2857" y="464"/>
                  </a:cubicBezTo>
                  <a:lnTo>
                    <a:pt x="2874" y="446"/>
                  </a:lnTo>
                  <a:cubicBezTo>
                    <a:pt x="2881" y="452"/>
                    <a:pt x="2888" y="458"/>
                    <a:pt x="2894" y="464"/>
                  </a:cubicBezTo>
                  <a:lnTo>
                    <a:pt x="2899" y="469"/>
                  </a:lnTo>
                  <a:lnTo>
                    <a:pt x="2882" y="487"/>
                  </a:lnTo>
                  <a:close/>
                  <a:moveTo>
                    <a:pt x="520" y="523"/>
                  </a:moveTo>
                  <a:lnTo>
                    <a:pt x="503" y="505"/>
                  </a:lnTo>
                  <a:cubicBezTo>
                    <a:pt x="510" y="497"/>
                    <a:pt x="518" y="489"/>
                    <a:pt x="527" y="482"/>
                  </a:cubicBezTo>
                  <a:lnTo>
                    <a:pt x="544" y="500"/>
                  </a:lnTo>
                  <a:cubicBezTo>
                    <a:pt x="536" y="507"/>
                    <a:pt x="528" y="515"/>
                    <a:pt x="520" y="523"/>
                  </a:cubicBezTo>
                  <a:close/>
                  <a:moveTo>
                    <a:pt x="2952" y="557"/>
                  </a:moveTo>
                  <a:cubicBezTo>
                    <a:pt x="2944" y="549"/>
                    <a:pt x="2937" y="541"/>
                    <a:pt x="2929" y="533"/>
                  </a:cubicBezTo>
                  <a:lnTo>
                    <a:pt x="2947" y="516"/>
                  </a:lnTo>
                  <a:cubicBezTo>
                    <a:pt x="2955" y="524"/>
                    <a:pt x="2962" y="532"/>
                    <a:pt x="2970" y="540"/>
                  </a:cubicBezTo>
                  <a:lnTo>
                    <a:pt x="2952" y="557"/>
                  </a:lnTo>
                  <a:close/>
                  <a:moveTo>
                    <a:pt x="452" y="595"/>
                  </a:moveTo>
                  <a:lnTo>
                    <a:pt x="433" y="579"/>
                  </a:lnTo>
                  <a:cubicBezTo>
                    <a:pt x="441" y="570"/>
                    <a:pt x="448" y="562"/>
                    <a:pt x="456" y="554"/>
                  </a:cubicBezTo>
                  <a:lnTo>
                    <a:pt x="474" y="571"/>
                  </a:lnTo>
                  <a:cubicBezTo>
                    <a:pt x="467" y="579"/>
                    <a:pt x="459" y="587"/>
                    <a:pt x="452" y="595"/>
                  </a:cubicBezTo>
                  <a:close/>
                  <a:moveTo>
                    <a:pt x="3018" y="631"/>
                  </a:moveTo>
                  <a:cubicBezTo>
                    <a:pt x="3011" y="623"/>
                    <a:pt x="3003" y="614"/>
                    <a:pt x="2996" y="606"/>
                  </a:cubicBezTo>
                  <a:lnTo>
                    <a:pt x="3015" y="590"/>
                  </a:lnTo>
                  <a:cubicBezTo>
                    <a:pt x="3022" y="598"/>
                    <a:pt x="3030" y="607"/>
                    <a:pt x="3037" y="615"/>
                  </a:cubicBezTo>
                  <a:lnTo>
                    <a:pt x="3018" y="631"/>
                  </a:lnTo>
                  <a:close/>
                  <a:moveTo>
                    <a:pt x="388" y="671"/>
                  </a:moveTo>
                  <a:lnTo>
                    <a:pt x="369" y="656"/>
                  </a:lnTo>
                  <a:cubicBezTo>
                    <a:pt x="376" y="647"/>
                    <a:pt x="383" y="638"/>
                    <a:pt x="390" y="630"/>
                  </a:cubicBezTo>
                  <a:lnTo>
                    <a:pt x="409" y="646"/>
                  </a:lnTo>
                  <a:cubicBezTo>
                    <a:pt x="402" y="654"/>
                    <a:pt x="395" y="663"/>
                    <a:pt x="388" y="671"/>
                  </a:cubicBezTo>
                  <a:close/>
                  <a:moveTo>
                    <a:pt x="3079" y="709"/>
                  </a:moveTo>
                  <a:cubicBezTo>
                    <a:pt x="3073" y="700"/>
                    <a:pt x="3066" y="691"/>
                    <a:pt x="3059" y="683"/>
                  </a:cubicBezTo>
                  <a:lnTo>
                    <a:pt x="3079" y="667"/>
                  </a:lnTo>
                  <a:cubicBezTo>
                    <a:pt x="3086" y="676"/>
                    <a:pt x="3093" y="685"/>
                    <a:pt x="3099" y="694"/>
                  </a:cubicBezTo>
                  <a:lnTo>
                    <a:pt x="3079" y="709"/>
                  </a:lnTo>
                  <a:close/>
                  <a:moveTo>
                    <a:pt x="329" y="751"/>
                  </a:moveTo>
                  <a:lnTo>
                    <a:pt x="309" y="737"/>
                  </a:lnTo>
                  <a:cubicBezTo>
                    <a:pt x="315" y="728"/>
                    <a:pt x="321" y="719"/>
                    <a:pt x="328" y="710"/>
                  </a:cubicBezTo>
                  <a:lnTo>
                    <a:pt x="348" y="724"/>
                  </a:lnTo>
                  <a:cubicBezTo>
                    <a:pt x="342" y="733"/>
                    <a:pt x="335" y="742"/>
                    <a:pt x="329" y="751"/>
                  </a:cubicBezTo>
                  <a:close/>
                  <a:moveTo>
                    <a:pt x="3136" y="791"/>
                  </a:moveTo>
                  <a:cubicBezTo>
                    <a:pt x="3130" y="781"/>
                    <a:pt x="3124" y="772"/>
                    <a:pt x="3118" y="763"/>
                  </a:cubicBezTo>
                  <a:lnTo>
                    <a:pt x="3138" y="749"/>
                  </a:lnTo>
                  <a:cubicBezTo>
                    <a:pt x="3145" y="758"/>
                    <a:pt x="3151" y="767"/>
                    <a:pt x="3157" y="777"/>
                  </a:cubicBezTo>
                  <a:lnTo>
                    <a:pt x="3136" y="791"/>
                  </a:lnTo>
                  <a:close/>
                  <a:moveTo>
                    <a:pt x="275" y="835"/>
                  </a:moveTo>
                  <a:lnTo>
                    <a:pt x="253" y="822"/>
                  </a:lnTo>
                  <a:cubicBezTo>
                    <a:pt x="259" y="812"/>
                    <a:pt x="265" y="802"/>
                    <a:pt x="271" y="793"/>
                  </a:cubicBezTo>
                  <a:lnTo>
                    <a:pt x="292" y="806"/>
                  </a:lnTo>
                  <a:cubicBezTo>
                    <a:pt x="286" y="816"/>
                    <a:pt x="280" y="825"/>
                    <a:pt x="275" y="835"/>
                  </a:cubicBezTo>
                  <a:close/>
                  <a:moveTo>
                    <a:pt x="3188" y="875"/>
                  </a:moveTo>
                  <a:cubicBezTo>
                    <a:pt x="3182" y="866"/>
                    <a:pt x="3177" y="856"/>
                    <a:pt x="3171" y="847"/>
                  </a:cubicBezTo>
                  <a:lnTo>
                    <a:pt x="3193" y="834"/>
                  </a:lnTo>
                  <a:cubicBezTo>
                    <a:pt x="3198" y="843"/>
                    <a:pt x="3204" y="853"/>
                    <a:pt x="3210" y="863"/>
                  </a:cubicBezTo>
                  <a:lnTo>
                    <a:pt x="3188" y="875"/>
                  </a:lnTo>
                  <a:close/>
                  <a:moveTo>
                    <a:pt x="225" y="921"/>
                  </a:moveTo>
                  <a:lnTo>
                    <a:pt x="203" y="909"/>
                  </a:lnTo>
                  <a:cubicBezTo>
                    <a:pt x="208" y="899"/>
                    <a:pt x="214" y="889"/>
                    <a:pt x="219" y="880"/>
                  </a:cubicBezTo>
                  <a:lnTo>
                    <a:pt x="241" y="892"/>
                  </a:lnTo>
                  <a:cubicBezTo>
                    <a:pt x="236" y="901"/>
                    <a:pt x="230" y="911"/>
                    <a:pt x="225" y="921"/>
                  </a:cubicBezTo>
                  <a:close/>
                  <a:moveTo>
                    <a:pt x="3235" y="962"/>
                  </a:moveTo>
                  <a:cubicBezTo>
                    <a:pt x="3230" y="953"/>
                    <a:pt x="3225" y="943"/>
                    <a:pt x="3220" y="933"/>
                  </a:cubicBezTo>
                  <a:lnTo>
                    <a:pt x="3242" y="921"/>
                  </a:lnTo>
                  <a:cubicBezTo>
                    <a:pt x="3247" y="931"/>
                    <a:pt x="3252" y="941"/>
                    <a:pt x="3257" y="951"/>
                  </a:cubicBezTo>
                  <a:lnTo>
                    <a:pt x="3235" y="962"/>
                  </a:lnTo>
                  <a:close/>
                  <a:moveTo>
                    <a:pt x="181" y="1010"/>
                  </a:moveTo>
                  <a:lnTo>
                    <a:pt x="158" y="999"/>
                  </a:lnTo>
                  <a:cubicBezTo>
                    <a:pt x="163" y="989"/>
                    <a:pt x="168" y="979"/>
                    <a:pt x="173" y="969"/>
                  </a:cubicBezTo>
                  <a:lnTo>
                    <a:pt x="195" y="980"/>
                  </a:lnTo>
                  <a:cubicBezTo>
                    <a:pt x="190" y="990"/>
                    <a:pt x="186" y="1000"/>
                    <a:pt x="181" y="1010"/>
                  </a:cubicBezTo>
                  <a:close/>
                  <a:moveTo>
                    <a:pt x="3277" y="1052"/>
                  </a:moveTo>
                  <a:cubicBezTo>
                    <a:pt x="3272" y="1042"/>
                    <a:pt x="3268" y="1032"/>
                    <a:pt x="3263" y="1022"/>
                  </a:cubicBezTo>
                  <a:lnTo>
                    <a:pt x="3286" y="1012"/>
                  </a:lnTo>
                  <a:cubicBezTo>
                    <a:pt x="3291" y="1022"/>
                    <a:pt x="3295" y="1032"/>
                    <a:pt x="3300" y="1043"/>
                  </a:cubicBezTo>
                  <a:lnTo>
                    <a:pt x="3277" y="1052"/>
                  </a:lnTo>
                  <a:close/>
                  <a:moveTo>
                    <a:pt x="142" y="1101"/>
                  </a:moveTo>
                  <a:lnTo>
                    <a:pt x="119" y="1092"/>
                  </a:lnTo>
                  <a:cubicBezTo>
                    <a:pt x="123" y="1082"/>
                    <a:pt x="127" y="1071"/>
                    <a:pt x="131" y="1061"/>
                  </a:cubicBezTo>
                  <a:lnTo>
                    <a:pt x="155" y="1070"/>
                  </a:lnTo>
                  <a:cubicBezTo>
                    <a:pt x="150" y="1081"/>
                    <a:pt x="146" y="1091"/>
                    <a:pt x="142" y="1101"/>
                  </a:cubicBezTo>
                  <a:close/>
                  <a:moveTo>
                    <a:pt x="3313" y="1145"/>
                  </a:moveTo>
                  <a:cubicBezTo>
                    <a:pt x="3309" y="1134"/>
                    <a:pt x="3306" y="1124"/>
                    <a:pt x="3302" y="1114"/>
                  </a:cubicBezTo>
                  <a:lnTo>
                    <a:pt x="3325" y="1105"/>
                  </a:lnTo>
                  <a:cubicBezTo>
                    <a:pt x="3329" y="1115"/>
                    <a:pt x="3333" y="1126"/>
                    <a:pt x="3337" y="1136"/>
                  </a:cubicBezTo>
                  <a:lnTo>
                    <a:pt x="3313" y="1145"/>
                  </a:lnTo>
                  <a:close/>
                  <a:moveTo>
                    <a:pt x="109" y="1195"/>
                  </a:moveTo>
                  <a:lnTo>
                    <a:pt x="85" y="1187"/>
                  </a:lnTo>
                  <a:cubicBezTo>
                    <a:pt x="89" y="1176"/>
                    <a:pt x="92" y="1166"/>
                    <a:pt x="96" y="1155"/>
                  </a:cubicBezTo>
                  <a:lnTo>
                    <a:pt x="119" y="1163"/>
                  </a:lnTo>
                  <a:cubicBezTo>
                    <a:pt x="116" y="1174"/>
                    <a:pt x="112" y="1184"/>
                    <a:pt x="109" y="1195"/>
                  </a:cubicBezTo>
                  <a:close/>
                  <a:moveTo>
                    <a:pt x="3344" y="1239"/>
                  </a:moveTo>
                  <a:cubicBezTo>
                    <a:pt x="3341" y="1228"/>
                    <a:pt x="3338" y="1218"/>
                    <a:pt x="3335" y="1207"/>
                  </a:cubicBezTo>
                  <a:lnTo>
                    <a:pt x="3358" y="1200"/>
                  </a:lnTo>
                  <a:cubicBezTo>
                    <a:pt x="3362" y="1210"/>
                    <a:pt x="3365" y="1221"/>
                    <a:pt x="3368" y="1232"/>
                  </a:cubicBezTo>
                  <a:lnTo>
                    <a:pt x="3344" y="1239"/>
                  </a:lnTo>
                  <a:close/>
                  <a:moveTo>
                    <a:pt x="81" y="1290"/>
                  </a:moveTo>
                  <a:lnTo>
                    <a:pt x="57" y="1284"/>
                  </a:lnTo>
                  <a:cubicBezTo>
                    <a:pt x="60" y="1273"/>
                    <a:pt x="63" y="1262"/>
                    <a:pt x="66" y="1251"/>
                  </a:cubicBezTo>
                  <a:lnTo>
                    <a:pt x="90" y="1258"/>
                  </a:lnTo>
                  <a:cubicBezTo>
                    <a:pt x="87" y="1268"/>
                    <a:pt x="84" y="1279"/>
                    <a:pt x="81" y="1290"/>
                  </a:cubicBezTo>
                  <a:close/>
                  <a:moveTo>
                    <a:pt x="3370" y="1335"/>
                  </a:moveTo>
                  <a:cubicBezTo>
                    <a:pt x="3367" y="1324"/>
                    <a:pt x="3365" y="1313"/>
                    <a:pt x="3362" y="1303"/>
                  </a:cubicBezTo>
                  <a:lnTo>
                    <a:pt x="3386" y="1297"/>
                  </a:lnTo>
                  <a:cubicBezTo>
                    <a:pt x="3389" y="1307"/>
                    <a:pt x="3391" y="1318"/>
                    <a:pt x="3394" y="1329"/>
                  </a:cubicBezTo>
                  <a:lnTo>
                    <a:pt x="3370" y="1335"/>
                  </a:lnTo>
                  <a:close/>
                  <a:moveTo>
                    <a:pt x="59" y="1387"/>
                  </a:moveTo>
                  <a:lnTo>
                    <a:pt x="34" y="1382"/>
                  </a:lnTo>
                  <a:cubicBezTo>
                    <a:pt x="36" y="1371"/>
                    <a:pt x="39" y="1360"/>
                    <a:pt x="41" y="1349"/>
                  </a:cubicBezTo>
                  <a:lnTo>
                    <a:pt x="65" y="1354"/>
                  </a:lnTo>
                  <a:cubicBezTo>
                    <a:pt x="63" y="1365"/>
                    <a:pt x="61" y="1376"/>
                    <a:pt x="59" y="1387"/>
                  </a:cubicBezTo>
                  <a:close/>
                  <a:moveTo>
                    <a:pt x="3389" y="1432"/>
                  </a:moveTo>
                  <a:cubicBezTo>
                    <a:pt x="3388" y="1421"/>
                    <a:pt x="3386" y="1410"/>
                    <a:pt x="3383" y="1400"/>
                  </a:cubicBezTo>
                  <a:lnTo>
                    <a:pt x="3408" y="1395"/>
                  </a:lnTo>
                  <a:cubicBezTo>
                    <a:pt x="3410" y="1406"/>
                    <a:pt x="3412" y="1417"/>
                    <a:pt x="3414" y="1428"/>
                  </a:cubicBezTo>
                  <a:lnTo>
                    <a:pt x="3389" y="1432"/>
                  </a:lnTo>
                  <a:close/>
                  <a:moveTo>
                    <a:pt x="42" y="1484"/>
                  </a:moveTo>
                  <a:lnTo>
                    <a:pt x="17" y="1481"/>
                  </a:lnTo>
                  <a:cubicBezTo>
                    <a:pt x="19" y="1470"/>
                    <a:pt x="20" y="1459"/>
                    <a:pt x="22" y="1448"/>
                  </a:cubicBezTo>
                  <a:lnTo>
                    <a:pt x="47" y="1452"/>
                  </a:lnTo>
                  <a:cubicBezTo>
                    <a:pt x="45" y="1463"/>
                    <a:pt x="43" y="1473"/>
                    <a:pt x="42" y="1484"/>
                  </a:cubicBezTo>
                  <a:close/>
                  <a:moveTo>
                    <a:pt x="3403" y="1530"/>
                  </a:moveTo>
                  <a:cubicBezTo>
                    <a:pt x="3402" y="1519"/>
                    <a:pt x="3401" y="1508"/>
                    <a:pt x="3399" y="1497"/>
                  </a:cubicBezTo>
                  <a:lnTo>
                    <a:pt x="3424" y="1494"/>
                  </a:lnTo>
                  <a:cubicBezTo>
                    <a:pt x="3426" y="1505"/>
                    <a:pt x="3427" y="1516"/>
                    <a:pt x="3428" y="1527"/>
                  </a:cubicBezTo>
                  <a:lnTo>
                    <a:pt x="3403" y="1530"/>
                  </a:lnTo>
                  <a:close/>
                  <a:moveTo>
                    <a:pt x="31" y="1583"/>
                  </a:moveTo>
                  <a:lnTo>
                    <a:pt x="6" y="1581"/>
                  </a:lnTo>
                  <a:cubicBezTo>
                    <a:pt x="7" y="1570"/>
                    <a:pt x="8" y="1559"/>
                    <a:pt x="9" y="1548"/>
                  </a:cubicBezTo>
                  <a:lnTo>
                    <a:pt x="34" y="1550"/>
                  </a:lnTo>
                  <a:cubicBezTo>
                    <a:pt x="33" y="1561"/>
                    <a:pt x="32" y="1572"/>
                    <a:pt x="31" y="1583"/>
                  </a:cubicBezTo>
                  <a:close/>
                  <a:moveTo>
                    <a:pt x="26" y="1682"/>
                  </a:moveTo>
                  <a:lnTo>
                    <a:pt x="1" y="1682"/>
                  </a:lnTo>
                  <a:cubicBezTo>
                    <a:pt x="1" y="1670"/>
                    <a:pt x="1" y="1659"/>
                    <a:pt x="2" y="1648"/>
                  </a:cubicBezTo>
                  <a:lnTo>
                    <a:pt x="27" y="1649"/>
                  </a:lnTo>
                  <a:cubicBezTo>
                    <a:pt x="26" y="1660"/>
                    <a:pt x="26" y="1671"/>
                    <a:pt x="26" y="1682"/>
                  </a:cubicBezTo>
                  <a:close/>
                  <a:moveTo>
                    <a:pt x="1" y="1782"/>
                  </a:moveTo>
                  <a:cubicBezTo>
                    <a:pt x="1" y="1771"/>
                    <a:pt x="1" y="1760"/>
                    <a:pt x="0" y="1749"/>
                  </a:cubicBezTo>
                  <a:lnTo>
                    <a:pt x="25" y="1748"/>
                  </a:lnTo>
                  <a:cubicBezTo>
                    <a:pt x="26" y="1759"/>
                    <a:pt x="26" y="1770"/>
                    <a:pt x="26" y="1781"/>
                  </a:cubicBezTo>
                  <a:lnTo>
                    <a:pt x="1" y="1782"/>
                  </a:lnTo>
                  <a:close/>
                  <a:moveTo>
                    <a:pt x="8" y="1883"/>
                  </a:moveTo>
                  <a:cubicBezTo>
                    <a:pt x="7" y="1872"/>
                    <a:pt x="6" y="1860"/>
                    <a:pt x="5" y="1849"/>
                  </a:cubicBezTo>
                  <a:lnTo>
                    <a:pt x="30" y="1847"/>
                  </a:lnTo>
                  <a:cubicBezTo>
                    <a:pt x="31" y="1858"/>
                    <a:pt x="32" y="1869"/>
                    <a:pt x="33" y="1880"/>
                  </a:cubicBezTo>
                  <a:lnTo>
                    <a:pt x="8" y="1883"/>
                  </a:lnTo>
                  <a:close/>
                  <a:moveTo>
                    <a:pt x="20" y="1983"/>
                  </a:moveTo>
                  <a:cubicBezTo>
                    <a:pt x="19" y="1972"/>
                    <a:pt x="17" y="1960"/>
                    <a:pt x="16" y="1949"/>
                  </a:cubicBezTo>
                  <a:lnTo>
                    <a:pt x="40" y="1946"/>
                  </a:lnTo>
                  <a:cubicBezTo>
                    <a:pt x="42" y="1957"/>
                    <a:pt x="43" y="1968"/>
                    <a:pt x="45" y="1979"/>
                  </a:cubicBezTo>
                  <a:lnTo>
                    <a:pt x="20" y="1983"/>
                  </a:lnTo>
                  <a:close/>
                  <a:moveTo>
                    <a:pt x="39" y="2082"/>
                  </a:moveTo>
                  <a:cubicBezTo>
                    <a:pt x="36" y="2071"/>
                    <a:pt x="34" y="2060"/>
                    <a:pt x="32" y="2049"/>
                  </a:cubicBezTo>
                  <a:lnTo>
                    <a:pt x="56" y="2044"/>
                  </a:lnTo>
                  <a:cubicBezTo>
                    <a:pt x="59" y="2055"/>
                    <a:pt x="61" y="2066"/>
                    <a:pt x="63" y="2076"/>
                  </a:cubicBezTo>
                  <a:lnTo>
                    <a:pt x="39" y="2082"/>
                  </a:lnTo>
                  <a:close/>
                  <a:moveTo>
                    <a:pt x="63" y="2179"/>
                  </a:moveTo>
                  <a:cubicBezTo>
                    <a:pt x="60" y="2169"/>
                    <a:pt x="57" y="2158"/>
                    <a:pt x="54" y="2147"/>
                  </a:cubicBezTo>
                  <a:lnTo>
                    <a:pt x="78" y="2141"/>
                  </a:lnTo>
                  <a:cubicBezTo>
                    <a:pt x="81" y="2151"/>
                    <a:pt x="84" y="2162"/>
                    <a:pt x="87" y="2173"/>
                  </a:cubicBezTo>
                  <a:lnTo>
                    <a:pt x="63" y="2179"/>
                  </a:lnTo>
                  <a:close/>
                  <a:moveTo>
                    <a:pt x="93" y="2276"/>
                  </a:moveTo>
                  <a:cubicBezTo>
                    <a:pt x="89" y="2265"/>
                    <a:pt x="86" y="2254"/>
                    <a:pt x="82" y="2244"/>
                  </a:cubicBezTo>
                  <a:lnTo>
                    <a:pt x="106" y="2236"/>
                  </a:lnTo>
                  <a:cubicBezTo>
                    <a:pt x="109" y="2247"/>
                    <a:pt x="113" y="2257"/>
                    <a:pt x="116" y="2267"/>
                  </a:cubicBezTo>
                  <a:lnTo>
                    <a:pt x="93" y="2276"/>
                  </a:lnTo>
                  <a:close/>
                  <a:moveTo>
                    <a:pt x="128" y="2370"/>
                  </a:moveTo>
                  <a:cubicBezTo>
                    <a:pt x="124" y="2360"/>
                    <a:pt x="120" y="2349"/>
                    <a:pt x="116" y="2339"/>
                  </a:cubicBezTo>
                  <a:lnTo>
                    <a:pt x="139" y="2330"/>
                  </a:lnTo>
                  <a:cubicBezTo>
                    <a:pt x="143" y="2340"/>
                    <a:pt x="147" y="2350"/>
                    <a:pt x="151" y="2360"/>
                  </a:cubicBezTo>
                  <a:lnTo>
                    <a:pt x="128" y="2370"/>
                  </a:lnTo>
                  <a:close/>
                  <a:moveTo>
                    <a:pt x="169" y="2462"/>
                  </a:moveTo>
                  <a:cubicBezTo>
                    <a:pt x="164" y="2452"/>
                    <a:pt x="159" y="2442"/>
                    <a:pt x="155" y="2431"/>
                  </a:cubicBezTo>
                  <a:lnTo>
                    <a:pt x="178" y="2421"/>
                  </a:lnTo>
                  <a:cubicBezTo>
                    <a:pt x="182" y="2431"/>
                    <a:pt x="187" y="2441"/>
                    <a:pt x="192" y="2451"/>
                  </a:cubicBezTo>
                  <a:lnTo>
                    <a:pt x="169" y="2462"/>
                  </a:lnTo>
                  <a:close/>
                  <a:moveTo>
                    <a:pt x="215" y="2551"/>
                  </a:moveTo>
                  <a:cubicBezTo>
                    <a:pt x="210" y="2542"/>
                    <a:pt x="204" y="2532"/>
                    <a:pt x="199" y="2522"/>
                  </a:cubicBezTo>
                  <a:lnTo>
                    <a:pt x="221" y="2510"/>
                  </a:lnTo>
                  <a:cubicBezTo>
                    <a:pt x="227" y="2520"/>
                    <a:pt x="232" y="2530"/>
                    <a:pt x="237" y="2539"/>
                  </a:cubicBezTo>
                  <a:lnTo>
                    <a:pt x="215" y="2551"/>
                  </a:lnTo>
                  <a:close/>
                  <a:moveTo>
                    <a:pt x="267" y="2638"/>
                  </a:moveTo>
                  <a:cubicBezTo>
                    <a:pt x="261" y="2629"/>
                    <a:pt x="255" y="2619"/>
                    <a:pt x="249" y="2609"/>
                  </a:cubicBezTo>
                  <a:lnTo>
                    <a:pt x="270" y="2597"/>
                  </a:lnTo>
                  <a:cubicBezTo>
                    <a:pt x="276" y="2606"/>
                    <a:pt x="282" y="2615"/>
                    <a:pt x="288" y="2625"/>
                  </a:cubicBezTo>
                  <a:lnTo>
                    <a:pt x="267" y="2638"/>
                  </a:lnTo>
                  <a:close/>
                  <a:moveTo>
                    <a:pt x="323" y="2722"/>
                  </a:moveTo>
                  <a:cubicBezTo>
                    <a:pt x="316" y="2712"/>
                    <a:pt x="310" y="2703"/>
                    <a:pt x="304" y="2694"/>
                  </a:cubicBezTo>
                  <a:lnTo>
                    <a:pt x="324" y="2680"/>
                  </a:lnTo>
                  <a:cubicBezTo>
                    <a:pt x="330" y="2689"/>
                    <a:pt x="337" y="2698"/>
                    <a:pt x="343" y="2707"/>
                  </a:cubicBezTo>
                  <a:lnTo>
                    <a:pt x="323" y="2722"/>
                  </a:lnTo>
                  <a:close/>
                  <a:moveTo>
                    <a:pt x="384" y="2802"/>
                  </a:moveTo>
                  <a:cubicBezTo>
                    <a:pt x="377" y="2793"/>
                    <a:pt x="370" y="2784"/>
                    <a:pt x="363" y="2775"/>
                  </a:cubicBezTo>
                  <a:lnTo>
                    <a:pt x="383" y="2760"/>
                  </a:lnTo>
                  <a:cubicBezTo>
                    <a:pt x="389" y="2769"/>
                    <a:pt x="396" y="2777"/>
                    <a:pt x="403" y="2786"/>
                  </a:cubicBezTo>
                  <a:lnTo>
                    <a:pt x="384" y="2802"/>
                  </a:lnTo>
                  <a:close/>
                  <a:moveTo>
                    <a:pt x="449" y="2878"/>
                  </a:moveTo>
                  <a:cubicBezTo>
                    <a:pt x="442" y="2870"/>
                    <a:pt x="434" y="2862"/>
                    <a:pt x="427" y="2853"/>
                  </a:cubicBezTo>
                  <a:lnTo>
                    <a:pt x="446" y="2837"/>
                  </a:lnTo>
                  <a:cubicBezTo>
                    <a:pt x="453" y="2845"/>
                    <a:pt x="460" y="2853"/>
                    <a:pt x="468" y="2861"/>
                  </a:cubicBezTo>
                  <a:lnTo>
                    <a:pt x="449" y="2878"/>
                  </a:lnTo>
                  <a:close/>
                  <a:moveTo>
                    <a:pt x="519" y="2951"/>
                  </a:moveTo>
                  <a:cubicBezTo>
                    <a:pt x="511" y="2943"/>
                    <a:pt x="503" y="2935"/>
                    <a:pt x="496" y="2927"/>
                  </a:cubicBezTo>
                  <a:lnTo>
                    <a:pt x="513" y="2909"/>
                  </a:lnTo>
                  <a:cubicBezTo>
                    <a:pt x="521" y="2917"/>
                    <a:pt x="529" y="2925"/>
                    <a:pt x="537" y="2933"/>
                  </a:cubicBezTo>
                  <a:lnTo>
                    <a:pt x="519" y="2951"/>
                  </a:lnTo>
                  <a:close/>
                  <a:moveTo>
                    <a:pt x="593" y="3019"/>
                  </a:moveTo>
                  <a:cubicBezTo>
                    <a:pt x="585" y="3011"/>
                    <a:pt x="577" y="3004"/>
                    <a:pt x="568" y="2997"/>
                  </a:cubicBezTo>
                  <a:lnTo>
                    <a:pt x="585" y="2978"/>
                  </a:lnTo>
                  <a:cubicBezTo>
                    <a:pt x="593" y="2985"/>
                    <a:pt x="602" y="2993"/>
                    <a:pt x="610" y="3000"/>
                  </a:cubicBezTo>
                  <a:lnTo>
                    <a:pt x="593" y="3019"/>
                  </a:lnTo>
                  <a:close/>
                  <a:moveTo>
                    <a:pt x="671" y="3083"/>
                  </a:moveTo>
                  <a:cubicBezTo>
                    <a:pt x="663" y="3076"/>
                    <a:pt x="654" y="3069"/>
                    <a:pt x="645" y="3062"/>
                  </a:cubicBezTo>
                  <a:lnTo>
                    <a:pt x="661" y="3042"/>
                  </a:lnTo>
                  <a:cubicBezTo>
                    <a:pt x="669" y="3049"/>
                    <a:pt x="678" y="3056"/>
                    <a:pt x="687" y="3063"/>
                  </a:cubicBezTo>
                  <a:lnTo>
                    <a:pt x="671" y="30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37" name="Freeform 2353">
              <a:extLst>
                <a:ext uri="{FF2B5EF4-FFF2-40B4-BE49-F238E27FC236}">
                  <a16:creationId xmlns:a16="http://schemas.microsoft.com/office/drawing/2014/main" id="{4CE5941F-A10F-443F-AA60-20CD7D984C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69276" y="1497832"/>
              <a:ext cx="785813" cy="450850"/>
            </a:xfrm>
            <a:custGeom>
              <a:avLst/>
              <a:gdLst>
                <a:gd name="T0" fmla="*/ 1116 w 1143"/>
                <a:gd name="T1" fmla="*/ 5 h 655"/>
                <a:gd name="T2" fmla="*/ 1143 w 1143"/>
                <a:gd name="T3" fmla="*/ 25 h 655"/>
                <a:gd name="T4" fmla="*/ 1024 w 1143"/>
                <a:gd name="T5" fmla="*/ 50 h 655"/>
                <a:gd name="T6" fmla="*/ 1050 w 1143"/>
                <a:gd name="T7" fmla="*/ 18 h 655"/>
                <a:gd name="T8" fmla="*/ 1024 w 1143"/>
                <a:gd name="T9" fmla="*/ 50 h 655"/>
                <a:gd name="T10" fmla="*/ 921 w 1143"/>
                <a:gd name="T11" fmla="*/ 51 h 655"/>
                <a:gd name="T12" fmla="*/ 959 w 1143"/>
                <a:gd name="T13" fmla="*/ 66 h 655"/>
                <a:gd name="T14" fmla="*/ 833 w 1143"/>
                <a:gd name="T15" fmla="*/ 106 h 655"/>
                <a:gd name="T16" fmla="*/ 854 w 1143"/>
                <a:gd name="T17" fmla="*/ 72 h 655"/>
                <a:gd name="T18" fmla="*/ 864 w 1143"/>
                <a:gd name="T19" fmla="*/ 95 h 655"/>
                <a:gd name="T20" fmla="*/ 833 w 1143"/>
                <a:gd name="T21" fmla="*/ 106 h 655"/>
                <a:gd name="T22" fmla="*/ 731 w 1143"/>
                <a:gd name="T23" fmla="*/ 118 h 655"/>
                <a:gd name="T24" fmla="*/ 771 w 1143"/>
                <a:gd name="T25" fmla="*/ 129 h 655"/>
                <a:gd name="T26" fmla="*/ 649 w 1143"/>
                <a:gd name="T27" fmla="*/ 181 h 655"/>
                <a:gd name="T28" fmla="*/ 669 w 1143"/>
                <a:gd name="T29" fmla="*/ 144 h 655"/>
                <a:gd name="T30" fmla="*/ 649 w 1143"/>
                <a:gd name="T31" fmla="*/ 181 h 655"/>
                <a:gd name="T32" fmla="*/ 549 w 1143"/>
                <a:gd name="T33" fmla="*/ 203 h 655"/>
                <a:gd name="T34" fmla="*/ 590 w 1143"/>
                <a:gd name="T35" fmla="*/ 210 h 655"/>
                <a:gd name="T36" fmla="*/ 474 w 1143"/>
                <a:gd name="T37" fmla="*/ 275 h 655"/>
                <a:gd name="T38" fmla="*/ 490 w 1143"/>
                <a:gd name="T39" fmla="*/ 236 h 655"/>
                <a:gd name="T40" fmla="*/ 474 w 1143"/>
                <a:gd name="T41" fmla="*/ 275 h 655"/>
                <a:gd name="T42" fmla="*/ 376 w 1143"/>
                <a:gd name="T43" fmla="*/ 307 h 655"/>
                <a:gd name="T44" fmla="*/ 418 w 1143"/>
                <a:gd name="T45" fmla="*/ 310 h 655"/>
                <a:gd name="T46" fmla="*/ 309 w 1143"/>
                <a:gd name="T47" fmla="*/ 386 h 655"/>
                <a:gd name="T48" fmla="*/ 321 w 1143"/>
                <a:gd name="T49" fmla="*/ 346 h 655"/>
                <a:gd name="T50" fmla="*/ 309 w 1143"/>
                <a:gd name="T51" fmla="*/ 386 h 655"/>
                <a:gd name="T52" fmla="*/ 216 w 1143"/>
                <a:gd name="T53" fmla="*/ 428 h 655"/>
                <a:gd name="T54" fmla="*/ 257 w 1143"/>
                <a:gd name="T55" fmla="*/ 426 h 655"/>
                <a:gd name="T56" fmla="*/ 157 w 1143"/>
                <a:gd name="T57" fmla="*/ 513 h 655"/>
                <a:gd name="T58" fmla="*/ 165 w 1143"/>
                <a:gd name="T59" fmla="*/ 472 h 655"/>
                <a:gd name="T60" fmla="*/ 157 w 1143"/>
                <a:gd name="T61" fmla="*/ 513 h 655"/>
                <a:gd name="T62" fmla="*/ 68 w 1143"/>
                <a:gd name="T63" fmla="*/ 565 h 655"/>
                <a:gd name="T64" fmla="*/ 109 w 1143"/>
                <a:gd name="T65" fmla="*/ 559 h 655"/>
                <a:gd name="T66" fmla="*/ 19 w 1143"/>
                <a:gd name="T67" fmla="*/ 655 h 655"/>
                <a:gd name="T68" fmla="*/ 22 w 1143"/>
                <a:gd name="T69" fmla="*/ 614 h 655"/>
                <a:gd name="T70" fmla="*/ 19 w 1143"/>
                <a:gd name="T71" fmla="*/ 655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43" h="655">
                  <a:moveTo>
                    <a:pt x="1121" y="29"/>
                  </a:moveTo>
                  <a:lnTo>
                    <a:pt x="1116" y="5"/>
                  </a:lnTo>
                  <a:cubicBezTo>
                    <a:pt x="1124" y="3"/>
                    <a:pt x="1132" y="2"/>
                    <a:pt x="1139" y="0"/>
                  </a:cubicBezTo>
                  <a:lnTo>
                    <a:pt x="1143" y="25"/>
                  </a:lnTo>
                  <a:cubicBezTo>
                    <a:pt x="1136" y="26"/>
                    <a:pt x="1128" y="28"/>
                    <a:pt x="1121" y="29"/>
                  </a:cubicBezTo>
                  <a:close/>
                  <a:moveTo>
                    <a:pt x="1024" y="50"/>
                  </a:moveTo>
                  <a:lnTo>
                    <a:pt x="1018" y="25"/>
                  </a:lnTo>
                  <a:cubicBezTo>
                    <a:pt x="1029" y="23"/>
                    <a:pt x="1040" y="20"/>
                    <a:pt x="1050" y="18"/>
                  </a:cubicBezTo>
                  <a:lnTo>
                    <a:pt x="1056" y="42"/>
                  </a:lnTo>
                  <a:cubicBezTo>
                    <a:pt x="1045" y="45"/>
                    <a:pt x="1034" y="47"/>
                    <a:pt x="1024" y="50"/>
                  </a:cubicBezTo>
                  <a:close/>
                  <a:moveTo>
                    <a:pt x="928" y="75"/>
                  </a:moveTo>
                  <a:lnTo>
                    <a:pt x="921" y="51"/>
                  </a:lnTo>
                  <a:cubicBezTo>
                    <a:pt x="931" y="48"/>
                    <a:pt x="942" y="45"/>
                    <a:pt x="953" y="42"/>
                  </a:cubicBezTo>
                  <a:lnTo>
                    <a:pt x="959" y="66"/>
                  </a:lnTo>
                  <a:cubicBezTo>
                    <a:pt x="949" y="69"/>
                    <a:pt x="938" y="72"/>
                    <a:pt x="928" y="75"/>
                  </a:cubicBezTo>
                  <a:close/>
                  <a:moveTo>
                    <a:pt x="833" y="106"/>
                  </a:moveTo>
                  <a:lnTo>
                    <a:pt x="825" y="82"/>
                  </a:lnTo>
                  <a:cubicBezTo>
                    <a:pt x="834" y="79"/>
                    <a:pt x="844" y="75"/>
                    <a:pt x="854" y="72"/>
                  </a:cubicBezTo>
                  <a:lnTo>
                    <a:pt x="857" y="71"/>
                  </a:lnTo>
                  <a:lnTo>
                    <a:pt x="864" y="95"/>
                  </a:lnTo>
                  <a:lnTo>
                    <a:pt x="862" y="96"/>
                  </a:lnTo>
                  <a:cubicBezTo>
                    <a:pt x="852" y="99"/>
                    <a:pt x="842" y="102"/>
                    <a:pt x="833" y="106"/>
                  </a:cubicBezTo>
                  <a:close/>
                  <a:moveTo>
                    <a:pt x="740" y="141"/>
                  </a:moveTo>
                  <a:lnTo>
                    <a:pt x="731" y="118"/>
                  </a:lnTo>
                  <a:cubicBezTo>
                    <a:pt x="741" y="113"/>
                    <a:pt x="751" y="109"/>
                    <a:pt x="762" y="105"/>
                  </a:cubicBezTo>
                  <a:lnTo>
                    <a:pt x="771" y="129"/>
                  </a:lnTo>
                  <a:cubicBezTo>
                    <a:pt x="761" y="133"/>
                    <a:pt x="750" y="137"/>
                    <a:pt x="740" y="141"/>
                  </a:cubicBezTo>
                  <a:close/>
                  <a:moveTo>
                    <a:pt x="649" y="181"/>
                  </a:moveTo>
                  <a:lnTo>
                    <a:pt x="639" y="158"/>
                  </a:lnTo>
                  <a:cubicBezTo>
                    <a:pt x="649" y="153"/>
                    <a:pt x="659" y="149"/>
                    <a:pt x="669" y="144"/>
                  </a:cubicBezTo>
                  <a:lnTo>
                    <a:pt x="679" y="167"/>
                  </a:lnTo>
                  <a:cubicBezTo>
                    <a:pt x="669" y="171"/>
                    <a:pt x="659" y="176"/>
                    <a:pt x="649" y="181"/>
                  </a:cubicBezTo>
                  <a:close/>
                  <a:moveTo>
                    <a:pt x="560" y="225"/>
                  </a:moveTo>
                  <a:lnTo>
                    <a:pt x="549" y="203"/>
                  </a:lnTo>
                  <a:cubicBezTo>
                    <a:pt x="559" y="198"/>
                    <a:pt x="568" y="193"/>
                    <a:pt x="578" y="188"/>
                  </a:cubicBezTo>
                  <a:lnTo>
                    <a:pt x="590" y="210"/>
                  </a:lnTo>
                  <a:cubicBezTo>
                    <a:pt x="580" y="215"/>
                    <a:pt x="570" y="220"/>
                    <a:pt x="560" y="225"/>
                  </a:cubicBezTo>
                  <a:close/>
                  <a:moveTo>
                    <a:pt x="474" y="275"/>
                  </a:moveTo>
                  <a:lnTo>
                    <a:pt x="461" y="253"/>
                  </a:lnTo>
                  <a:cubicBezTo>
                    <a:pt x="471" y="247"/>
                    <a:pt x="480" y="242"/>
                    <a:pt x="490" y="236"/>
                  </a:cubicBezTo>
                  <a:lnTo>
                    <a:pt x="503" y="258"/>
                  </a:lnTo>
                  <a:cubicBezTo>
                    <a:pt x="493" y="263"/>
                    <a:pt x="484" y="269"/>
                    <a:pt x="474" y="275"/>
                  </a:cubicBezTo>
                  <a:close/>
                  <a:moveTo>
                    <a:pt x="390" y="328"/>
                  </a:moveTo>
                  <a:lnTo>
                    <a:pt x="376" y="307"/>
                  </a:lnTo>
                  <a:cubicBezTo>
                    <a:pt x="386" y="301"/>
                    <a:pt x="395" y="295"/>
                    <a:pt x="404" y="289"/>
                  </a:cubicBezTo>
                  <a:lnTo>
                    <a:pt x="418" y="310"/>
                  </a:lnTo>
                  <a:cubicBezTo>
                    <a:pt x="409" y="316"/>
                    <a:pt x="399" y="322"/>
                    <a:pt x="390" y="328"/>
                  </a:cubicBezTo>
                  <a:close/>
                  <a:moveTo>
                    <a:pt x="309" y="386"/>
                  </a:moveTo>
                  <a:lnTo>
                    <a:pt x="294" y="366"/>
                  </a:lnTo>
                  <a:cubicBezTo>
                    <a:pt x="303" y="359"/>
                    <a:pt x="312" y="352"/>
                    <a:pt x="321" y="346"/>
                  </a:cubicBezTo>
                  <a:lnTo>
                    <a:pt x="336" y="366"/>
                  </a:lnTo>
                  <a:cubicBezTo>
                    <a:pt x="327" y="372"/>
                    <a:pt x="318" y="379"/>
                    <a:pt x="309" y="386"/>
                  </a:cubicBezTo>
                  <a:close/>
                  <a:moveTo>
                    <a:pt x="232" y="447"/>
                  </a:moveTo>
                  <a:lnTo>
                    <a:pt x="216" y="428"/>
                  </a:lnTo>
                  <a:cubicBezTo>
                    <a:pt x="224" y="421"/>
                    <a:pt x="233" y="414"/>
                    <a:pt x="242" y="407"/>
                  </a:cubicBezTo>
                  <a:lnTo>
                    <a:pt x="257" y="426"/>
                  </a:lnTo>
                  <a:cubicBezTo>
                    <a:pt x="249" y="433"/>
                    <a:pt x="240" y="440"/>
                    <a:pt x="232" y="447"/>
                  </a:cubicBezTo>
                  <a:close/>
                  <a:moveTo>
                    <a:pt x="157" y="513"/>
                  </a:moveTo>
                  <a:lnTo>
                    <a:pt x="140" y="495"/>
                  </a:lnTo>
                  <a:cubicBezTo>
                    <a:pt x="148" y="487"/>
                    <a:pt x="157" y="480"/>
                    <a:pt x="165" y="472"/>
                  </a:cubicBezTo>
                  <a:lnTo>
                    <a:pt x="182" y="491"/>
                  </a:lnTo>
                  <a:cubicBezTo>
                    <a:pt x="173" y="498"/>
                    <a:pt x="165" y="506"/>
                    <a:pt x="157" y="513"/>
                  </a:cubicBezTo>
                  <a:close/>
                  <a:moveTo>
                    <a:pt x="86" y="582"/>
                  </a:moveTo>
                  <a:lnTo>
                    <a:pt x="68" y="565"/>
                  </a:lnTo>
                  <a:cubicBezTo>
                    <a:pt x="76" y="557"/>
                    <a:pt x="84" y="549"/>
                    <a:pt x="92" y="541"/>
                  </a:cubicBezTo>
                  <a:lnTo>
                    <a:pt x="109" y="559"/>
                  </a:lnTo>
                  <a:cubicBezTo>
                    <a:pt x="101" y="567"/>
                    <a:pt x="94" y="575"/>
                    <a:pt x="86" y="582"/>
                  </a:cubicBezTo>
                  <a:close/>
                  <a:moveTo>
                    <a:pt x="19" y="655"/>
                  </a:moveTo>
                  <a:lnTo>
                    <a:pt x="0" y="639"/>
                  </a:lnTo>
                  <a:cubicBezTo>
                    <a:pt x="7" y="631"/>
                    <a:pt x="15" y="622"/>
                    <a:pt x="22" y="614"/>
                  </a:cubicBezTo>
                  <a:lnTo>
                    <a:pt x="41" y="631"/>
                  </a:lnTo>
                  <a:cubicBezTo>
                    <a:pt x="33" y="639"/>
                    <a:pt x="26" y="647"/>
                    <a:pt x="19" y="6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38" name="Freeform 2354">
              <a:extLst>
                <a:ext uri="{FF2B5EF4-FFF2-40B4-BE49-F238E27FC236}">
                  <a16:creationId xmlns:a16="http://schemas.microsoft.com/office/drawing/2014/main" id="{BE386E5C-E091-4311-A951-C13EEB9375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5901" y="2556695"/>
              <a:ext cx="749300" cy="1466850"/>
            </a:xfrm>
            <a:custGeom>
              <a:avLst/>
              <a:gdLst>
                <a:gd name="T0" fmla="*/ 39 w 1089"/>
                <a:gd name="T1" fmla="*/ 0 h 2132"/>
                <a:gd name="T2" fmla="*/ 41 w 1089"/>
                <a:gd name="T3" fmla="*/ 136 h 2132"/>
                <a:gd name="T4" fmla="*/ 46 w 1089"/>
                <a:gd name="T5" fmla="*/ 103 h 2132"/>
                <a:gd name="T6" fmla="*/ 6 w 1089"/>
                <a:gd name="T7" fmla="*/ 233 h 2132"/>
                <a:gd name="T8" fmla="*/ 31 w 1089"/>
                <a:gd name="T9" fmla="*/ 235 h 2132"/>
                <a:gd name="T10" fmla="*/ 2 w 1089"/>
                <a:gd name="T11" fmla="*/ 299 h 2132"/>
                <a:gd name="T12" fmla="*/ 0 w 1089"/>
                <a:gd name="T13" fmla="*/ 434 h 2132"/>
                <a:gd name="T14" fmla="*/ 25 w 1089"/>
                <a:gd name="T15" fmla="*/ 433 h 2132"/>
                <a:gd name="T16" fmla="*/ 3 w 1089"/>
                <a:gd name="T17" fmla="*/ 501 h 2132"/>
                <a:gd name="T18" fmla="*/ 5 w 1089"/>
                <a:gd name="T19" fmla="*/ 534 h 2132"/>
                <a:gd name="T20" fmla="*/ 36 w 1089"/>
                <a:gd name="T21" fmla="*/ 598 h 2132"/>
                <a:gd name="T22" fmla="*/ 30 w 1089"/>
                <a:gd name="T23" fmla="*/ 733 h 2132"/>
                <a:gd name="T24" fmla="*/ 55 w 1089"/>
                <a:gd name="T25" fmla="*/ 729 h 2132"/>
                <a:gd name="T26" fmla="*/ 44 w 1089"/>
                <a:gd name="T27" fmla="*/ 799 h 2132"/>
                <a:gd name="T28" fmla="*/ 51 w 1089"/>
                <a:gd name="T29" fmla="*/ 831 h 2132"/>
                <a:gd name="T30" fmla="*/ 91 w 1089"/>
                <a:gd name="T31" fmla="*/ 890 h 2132"/>
                <a:gd name="T32" fmla="*/ 107 w 1089"/>
                <a:gd name="T33" fmla="*/ 1024 h 2132"/>
                <a:gd name="T34" fmla="*/ 130 w 1089"/>
                <a:gd name="T35" fmla="*/ 1016 h 2132"/>
                <a:gd name="T36" fmla="*/ 130 w 1089"/>
                <a:gd name="T37" fmla="*/ 1087 h 2132"/>
                <a:gd name="T38" fmla="*/ 142 w 1089"/>
                <a:gd name="T39" fmla="*/ 1119 h 2132"/>
                <a:gd name="T40" fmla="*/ 191 w 1089"/>
                <a:gd name="T41" fmla="*/ 1170 h 2132"/>
                <a:gd name="T42" fmla="*/ 227 w 1089"/>
                <a:gd name="T43" fmla="*/ 1301 h 2132"/>
                <a:gd name="T44" fmla="*/ 249 w 1089"/>
                <a:gd name="T45" fmla="*/ 1289 h 2132"/>
                <a:gd name="T46" fmla="*/ 260 w 1089"/>
                <a:gd name="T47" fmla="*/ 1359 h 2132"/>
                <a:gd name="T48" fmla="*/ 277 w 1089"/>
                <a:gd name="T49" fmla="*/ 1388 h 2132"/>
                <a:gd name="T50" fmla="*/ 333 w 1089"/>
                <a:gd name="T51" fmla="*/ 1432 h 2132"/>
                <a:gd name="T52" fmla="*/ 389 w 1089"/>
                <a:gd name="T53" fmla="*/ 1555 h 2132"/>
                <a:gd name="T54" fmla="*/ 409 w 1089"/>
                <a:gd name="T55" fmla="*/ 1541 h 2132"/>
                <a:gd name="T56" fmla="*/ 430 w 1089"/>
                <a:gd name="T57" fmla="*/ 1609 h 2132"/>
                <a:gd name="T58" fmla="*/ 451 w 1089"/>
                <a:gd name="T59" fmla="*/ 1635 h 2132"/>
                <a:gd name="T60" fmla="*/ 513 w 1089"/>
                <a:gd name="T61" fmla="*/ 1669 h 2132"/>
                <a:gd name="T62" fmla="*/ 587 w 1089"/>
                <a:gd name="T63" fmla="*/ 1783 h 2132"/>
                <a:gd name="T64" fmla="*/ 605 w 1089"/>
                <a:gd name="T65" fmla="*/ 1765 h 2132"/>
                <a:gd name="T66" fmla="*/ 636 w 1089"/>
                <a:gd name="T67" fmla="*/ 1829 h 2132"/>
                <a:gd name="T68" fmla="*/ 661 w 1089"/>
                <a:gd name="T69" fmla="*/ 1851 h 2132"/>
                <a:gd name="T70" fmla="*/ 728 w 1089"/>
                <a:gd name="T71" fmla="*/ 1875 h 2132"/>
                <a:gd name="T72" fmla="*/ 819 w 1089"/>
                <a:gd name="T73" fmla="*/ 1976 h 2132"/>
                <a:gd name="T74" fmla="*/ 833 w 1089"/>
                <a:gd name="T75" fmla="*/ 1956 h 2132"/>
                <a:gd name="T76" fmla="*/ 874 w 1089"/>
                <a:gd name="T77" fmla="*/ 2015 h 2132"/>
                <a:gd name="T78" fmla="*/ 903 w 1089"/>
                <a:gd name="T79" fmla="*/ 2033 h 2132"/>
                <a:gd name="T80" fmla="*/ 972 w 1089"/>
                <a:gd name="T81" fmla="*/ 2046 h 2132"/>
                <a:gd name="T82" fmla="*/ 1078 w 1089"/>
                <a:gd name="T83" fmla="*/ 2132 h 2132"/>
                <a:gd name="T84" fmla="*/ 1089 w 1089"/>
                <a:gd name="T85" fmla="*/ 2110 h 2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89" h="2132">
                  <a:moveTo>
                    <a:pt x="57" y="38"/>
                  </a:moveTo>
                  <a:lnTo>
                    <a:pt x="32" y="33"/>
                  </a:lnTo>
                  <a:cubicBezTo>
                    <a:pt x="34" y="22"/>
                    <a:pt x="36" y="11"/>
                    <a:pt x="39" y="0"/>
                  </a:cubicBezTo>
                  <a:lnTo>
                    <a:pt x="63" y="5"/>
                  </a:lnTo>
                  <a:cubicBezTo>
                    <a:pt x="61" y="16"/>
                    <a:pt x="59" y="27"/>
                    <a:pt x="57" y="38"/>
                  </a:cubicBezTo>
                  <a:close/>
                  <a:moveTo>
                    <a:pt x="41" y="136"/>
                  </a:moveTo>
                  <a:lnTo>
                    <a:pt x="16" y="133"/>
                  </a:lnTo>
                  <a:cubicBezTo>
                    <a:pt x="18" y="121"/>
                    <a:pt x="19" y="110"/>
                    <a:pt x="21" y="99"/>
                  </a:cubicBezTo>
                  <a:lnTo>
                    <a:pt x="46" y="103"/>
                  </a:lnTo>
                  <a:cubicBezTo>
                    <a:pt x="44" y="114"/>
                    <a:pt x="43" y="125"/>
                    <a:pt x="41" y="136"/>
                  </a:cubicBezTo>
                  <a:close/>
                  <a:moveTo>
                    <a:pt x="31" y="235"/>
                  </a:moveTo>
                  <a:lnTo>
                    <a:pt x="6" y="233"/>
                  </a:lnTo>
                  <a:cubicBezTo>
                    <a:pt x="7" y="221"/>
                    <a:pt x="8" y="210"/>
                    <a:pt x="9" y="199"/>
                  </a:cubicBezTo>
                  <a:lnTo>
                    <a:pt x="34" y="202"/>
                  </a:lnTo>
                  <a:cubicBezTo>
                    <a:pt x="33" y="213"/>
                    <a:pt x="32" y="224"/>
                    <a:pt x="31" y="235"/>
                  </a:cubicBezTo>
                  <a:close/>
                  <a:moveTo>
                    <a:pt x="25" y="334"/>
                  </a:moveTo>
                  <a:lnTo>
                    <a:pt x="0" y="333"/>
                  </a:lnTo>
                  <a:cubicBezTo>
                    <a:pt x="1" y="322"/>
                    <a:pt x="1" y="311"/>
                    <a:pt x="2" y="299"/>
                  </a:cubicBezTo>
                  <a:lnTo>
                    <a:pt x="27" y="301"/>
                  </a:lnTo>
                  <a:cubicBezTo>
                    <a:pt x="26" y="312"/>
                    <a:pt x="26" y="323"/>
                    <a:pt x="25" y="334"/>
                  </a:cubicBezTo>
                  <a:close/>
                  <a:moveTo>
                    <a:pt x="0" y="434"/>
                  </a:moveTo>
                  <a:cubicBezTo>
                    <a:pt x="0" y="422"/>
                    <a:pt x="0" y="411"/>
                    <a:pt x="0" y="400"/>
                  </a:cubicBezTo>
                  <a:lnTo>
                    <a:pt x="25" y="400"/>
                  </a:lnTo>
                  <a:cubicBezTo>
                    <a:pt x="25" y="411"/>
                    <a:pt x="25" y="422"/>
                    <a:pt x="25" y="433"/>
                  </a:cubicBezTo>
                  <a:lnTo>
                    <a:pt x="0" y="434"/>
                  </a:lnTo>
                  <a:close/>
                  <a:moveTo>
                    <a:pt x="5" y="534"/>
                  </a:moveTo>
                  <a:cubicBezTo>
                    <a:pt x="4" y="523"/>
                    <a:pt x="3" y="512"/>
                    <a:pt x="3" y="501"/>
                  </a:cubicBezTo>
                  <a:lnTo>
                    <a:pt x="28" y="499"/>
                  </a:lnTo>
                  <a:cubicBezTo>
                    <a:pt x="28" y="510"/>
                    <a:pt x="29" y="521"/>
                    <a:pt x="30" y="532"/>
                  </a:cubicBezTo>
                  <a:lnTo>
                    <a:pt x="5" y="534"/>
                  </a:lnTo>
                  <a:close/>
                  <a:moveTo>
                    <a:pt x="15" y="634"/>
                  </a:moveTo>
                  <a:cubicBezTo>
                    <a:pt x="14" y="623"/>
                    <a:pt x="12" y="612"/>
                    <a:pt x="11" y="601"/>
                  </a:cubicBezTo>
                  <a:lnTo>
                    <a:pt x="36" y="598"/>
                  </a:lnTo>
                  <a:cubicBezTo>
                    <a:pt x="37" y="609"/>
                    <a:pt x="39" y="620"/>
                    <a:pt x="40" y="631"/>
                  </a:cubicBezTo>
                  <a:lnTo>
                    <a:pt x="15" y="634"/>
                  </a:lnTo>
                  <a:close/>
                  <a:moveTo>
                    <a:pt x="30" y="733"/>
                  </a:moveTo>
                  <a:cubicBezTo>
                    <a:pt x="28" y="722"/>
                    <a:pt x="27" y="711"/>
                    <a:pt x="25" y="700"/>
                  </a:cubicBezTo>
                  <a:lnTo>
                    <a:pt x="49" y="696"/>
                  </a:lnTo>
                  <a:cubicBezTo>
                    <a:pt x="51" y="707"/>
                    <a:pt x="53" y="718"/>
                    <a:pt x="55" y="729"/>
                  </a:cubicBezTo>
                  <a:lnTo>
                    <a:pt x="30" y="733"/>
                  </a:lnTo>
                  <a:close/>
                  <a:moveTo>
                    <a:pt x="51" y="831"/>
                  </a:moveTo>
                  <a:cubicBezTo>
                    <a:pt x="48" y="821"/>
                    <a:pt x="46" y="810"/>
                    <a:pt x="44" y="799"/>
                  </a:cubicBezTo>
                  <a:lnTo>
                    <a:pt x="68" y="794"/>
                  </a:lnTo>
                  <a:cubicBezTo>
                    <a:pt x="70" y="804"/>
                    <a:pt x="73" y="815"/>
                    <a:pt x="75" y="826"/>
                  </a:cubicBezTo>
                  <a:lnTo>
                    <a:pt x="51" y="831"/>
                  </a:lnTo>
                  <a:close/>
                  <a:moveTo>
                    <a:pt x="76" y="929"/>
                  </a:moveTo>
                  <a:cubicBezTo>
                    <a:pt x="73" y="918"/>
                    <a:pt x="70" y="907"/>
                    <a:pt x="67" y="896"/>
                  </a:cubicBezTo>
                  <a:lnTo>
                    <a:pt x="91" y="890"/>
                  </a:lnTo>
                  <a:cubicBezTo>
                    <a:pt x="94" y="900"/>
                    <a:pt x="97" y="911"/>
                    <a:pt x="100" y="922"/>
                  </a:cubicBezTo>
                  <a:lnTo>
                    <a:pt x="76" y="929"/>
                  </a:lnTo>
                  <a:close/>
                  <a:moveTo>
                    <a:pt x="107" y="1024"/>
                  </a:moveTo>
                  <a:cubicBezTo>
                    <a:pt x="103" y="1014"/>
                    <a:pt x="100" y="1003"/>
                    <a:pt x="96" y="993"/>
                  </a:cubicBezTo>
                  <a:lnTo>
                    <a:pt x="120" y="985"/>
                  </a:lnTo>
                  <a:cubicBezTo>
                    <a:pt x="123" y="995"/>
                    <a:pt x="127" y="1006"/>
                    <a:pt x="130" y="1016"/>
                  </a:cubicBezTo>
                  <a:lnTo>
                    <a:pt x="107" y="1024"/>
                  </a:lnTo>
                  <a:close/>
                  <a:moveTo>
                    <a:pt x="142" y="1119"/>
                  </a:moveTo>
                  <a:cubicBezTo>
                    <a:pt x="138" y="1108"/>
                    <a:pt x="134" y="1098"/>
                    <a:pt x="130" y="1087"/>
                  </a:cubicBezTo>
                  <a:lnTo>
                    <a:pt x="153" y="1078"/>
                  </a:lnTo>
                  <a:cubicBezTo>
                    <a:pt x="157" y="1089"/>
                    <a:pt x="161" y="1099"/>
                    <a:pt x="165" y="1109"/>
                  </a:cubicBezTo>
                  <a:lnTo>
                    <a:pt x="142" y="1119"/>
                  </a:lnTo>
                  <a:close/>
                  <a:moveTo>
                    <a:pt x="182" y="1211"/>
                  </a:moveTo>
                  <a:cubicBezTo>
                    <a:pt x="178" y="1201"/>
                    <a:pt x="173" y="1190"/>
                    <a:pt x="169" y="1180"/>
                  </a:cubicBezTo>
                  <a:lnTo>
                    <a:pt x="191" y="1170"/>
                  </a:lnTo>
                  <a:cubicBezTo>
                    <a:pt x="196" y="1180"/>
                    <a:pt x="200" y="1190"/>
                    <a:pt x="205" y="1200"/>
                  </a:cubicBezTo>
                  <a:lnTo>
                    <a:pt x="182" y="1211"/>
                  </a:lnTo>
                  <a:close/>
                  <a:moveTo>
                    <a:pt x="227" y="1301"/>
                  </a:moveTo>
                  <a:cubicBezTo>
                    <a:pt x="222" y="1291"/>
                    <a:pt x="217" y="1281"/>
                    <a:pt x="212" y="1271"/>
                  </a:cubicBezTo>
                  <a:lnTo>
                    <a:pt x="234" y="1260"/>
                  </a:lnTo>
                  <a:cubicBezTo>
                    <a:pt x="239" y="1269"/>
                    <a:pt x="244" y="1279"/>
                    <a:pt x="249" y="1289"/>
                  </a:cubicBezTo>
                  <a:lnTo>
                    <a:pt x="227" y="1301"/>
                  </a:lnTo>
                  <a:close/>
                  <a:moveTo>
                    <a:pt x="277" y="1388"/>
                  </a:moveTo>
                  <a:cubicBezTo>
                    <a:pt x="271" y="1379"/>
                    <a:pt x="265" y="1369"/>
                    <a:pt x="260" y="1359"/>
                  </a:cubicBezTo>
                  <a:lnTo>
                    <a:pt x="281" y="1347"/>
                  </a:lnTo>
                  <a:cubicBezTo>
                    <a:pt x="287" y="1357"/>
                    <a:pt x="292" y="1366"/>
                    <a:pt x="298" y="1376"/>
                  </a:cubicBezTo>
                  <a:lnTo>
                    <a:pt x="277" y="1388"/>
                  </a:lnTo>
                  <a:close/>
                  <a:moveTo>
                    <a:pt x="331" y="1473"/>
                  </a:moveTo>
                  <a:cubicBezTo>
                    <a:pt x="324" y="1464"/>
                    <a:pt x="318" y="1455"/>
                    <a:pt x="312" y="1445"/>
                  </a:cubicBezTo>
                  <a:lnTo>
                    <a:pt x="333" y="1432"/>
                  </a:lnTo>
                  <a:cubicBezTo>
                    <a:pt x="339" y="1441"/>
                    <a:pt x="345" y="1450"/>
                    <a:pt x="351" y="1459"/>
                  </a:cubicBezTo>
                  <a:lnTo>
                    <a:pt x="331" y="1473"/>
                  </a:lnTo>
                  <a:close/>
                  <a:moveTo>
                    <a:pt x="389" y="1555"/>
                  </a:moveTo>
                  <a:cubicBezTo>
                    <a:pt x="382" y="1547"/>
                    <a:pt x="375" y="1538"/>
                    <a:pt x="369" y="1528"/>
                  </a:cubicBezTo>
                  <a:lnTo>
                    <a:pt x="389" y="1514"/>
                  </a:lnTo>
                  <a:cubicBezTo>
                    <a:pt x="396" y="1523"/>
                    <a:pt x="402" y="1532"/>
                    <a:pt x="409" y="1541"/>
                  </a:cubicBezTo>
                  <a:lnTo>
                    <a:pt x="389" y="1555"/>
                  </a:lnTo>
                  <a:close/>
                  <a:moveTo>
                    <a:pt x="451" y="1635"/>
                  </a:moveTo>
                  <a:cubicBezTo>
                    <a:pt x="444" y="1626"/>
                    <a:pt x="437" y="1617"/>
                    <a:pt x="430" y="1609"/>
                  </a:cubicBezTo>
                  <a:lnTo>
                    <a:pt x="449" y="1593"/>
                  </a:lnTo>
                  <a:cubicBezTo>
                    <a:pt x="456" y="1602"/>
                    <a:pt x="463" y="1610"/>
                    <a:pt x="470" y="1619"/>
                  </a:cubicBezTo>
                  <a:lnTo>
                    <a:pt x="451" y="1635"/>
                  </a:lnTo>
                  <a:close/>
                  <a:moveTo>
                    <a:pt x="517" y="1710"/>
                  </a:moveTo>
                  <a:cubicBezTo>
                    <a:pt x="510" y="1702"/>
                    <a:pt x="502" y="1694"/>
                    <a:pt x="495" y="1685"/>
                  </a:cubicBezTo>
                  <a:lnTo>
                    <a:pt x="513" y="1669"/>
                  </a:lnTo>
                  <a:cubicBezTo>
                    <a:pt x="521" y="1677"/>
                    <a:pt x="528" y="1685"/>
                    <a:pt x="536" y="1693"/>
                  </a:cubicBezTo>
                  <a:lnTo>
                    <a:pt x="517" y="1710"/>
                  </a:lnTo>
                  <a:close/>
                  <a:moveTo>
                    <a:pt x="587" y="1783"/>
                  </a:moveTo>
                  <a:cubicBezTo>
                    <a:pt x="579" y="1775"/>
                    <a:pt x="571" y="1767"/>
                    <a:pt x="564" y="1759"/>
                  </a:cubicBezTo>
                  <a:lnTo>
                    <a:pt x="581" y="1741"/>
                  </a:lnTo>
                  <a:cubicBezTo>
                    <a:pt x="589" y="1749"/>
                    <a:pt x="597" y="1757"/>
                    <a:pt x="605" y="1765"/>
                  </a:cubicBezTo>
                  <a:lnTo>
                    <a:pt x="587" y="1783"/>
                  </a:lnTo>
                  <a:close/>
                  <a:moveTo>
                    <a:pt x="661" y="1851"/>
                  </a:moveTo>
                  <a:cubicBezTo>
                    <a:pt x="653" y="1844"/>
                    <a:pt x="644" y="1836"/>
                    <a:pt x="636" y="1829"/>
                  </a:cubicBezTo>
                  <a:lnTo>
                    <a:pt x="653" y="1810"/>
                  </a:lnTo>
                  <a:cubicBezTo>
                    <a:pt x="661" y="1818"/>
                    <a:pt x="669" y="1825"/>
                    <a:pt x="678" y="1832"/>
                  </a:cubicBezTo>
                  <a:lnTo>
                    <a:pt x="661" y="1851"/>
                  </a:lnTo>
                  <a:close/>
                  <a:moveTo>
                    <a:pt x="738" y="1916"/>
                  </a:moveTo>
                  <a:cubicBezTo>
                    <a:pt x="730" y="1909"/>
                    <a:pt x="721" y="1902"/>
                    <a:pt x="712" y="1895"/>
                  </a:cubicBezTo>
                  <a:lnTo>
                    <a:pt x="728" y="1875"/>
                  </a:lnTo>
                  <a:cubicBezTo>
                    <a:pt x="737" y="1882"/>
                    <a:pt x="745" y="1889"/>
                    <a:pt x="754" y="1896"/>
                  </a:cubicBezTo>
                  <a:lnTo>
                    <a:pt x="738" y="1916"/>
                  </a:lnTo>
                  <a:close/>
                  <a:moveTo>
                    <a:pt x="819" y="1976"/>
                  </a:moveTo>
                  <a:cubicBezTo>
                    <a:pt x="810" y="1970"/>
                    <a:pt x="801" y="1963"/>
                    <a:pt x="792" y="1957"/>
                  </a:cubicBezTo>
                  <a:lnTo>
                    <a:pt x="807" y="1937"/>
                  </a:lnTo>
                  <a:cubicBezTo>
                    <a:pt x="815" y="1943"/>
                    <a:pt x="824" y="1950"/>
                    <a:pt x="833" y="1956"/>
                  </a:cubicBezTo>
                  <a:lnTo>
                    <a:pt x="819" y="1976"/>
                  </a:lnTo>
                  <a:close/>
                  <a:moveTo>
                    <a:pt x="903" y="2033"/>
                  </a:moveTo>
                  <a:cubicBezTo>
                    <a:pt x="893" y="2027"/>
                    <a:pt x="884" y="2021"/>
                    <a:pt x="874" y="2015"/>
                  </a:cubicBezTo>
                  <a:lnTo>
                    <a:pt x="888" y="1994"/>
                  </a:lnTo>
                  <a:cubicBezTo>
                    <a:pt x="897" y="2000"/>
                    <a:pt x="907" y="2006"/>
                    <a:pt x="916" y="2012"/>
                  </a:cubicBezTo>
                  <a:lnTo>
                    <a:pt x="903" y="2033"/>
                  </a:lnTo>
                  <a:close/>
                  <a:moveTo>
                    <a:pt x="989" y="2085"/>
                  </a:moveTo>
                  <a:cubicBezTo>
                    <a:pt x="979" y="2079"/>
                    <a:pt x="969" y="2074"/>
                    <a:pt x="960" y="2068"/>
                  </a:cubicBezTo>
                  <a:lnTo>
                    <a:pt x="972" y="2046"/>
                  </a:lnTo>
                  <a:cubicBezTo>
                    <a:pt x="982" y="2052"/>
                    <a:pt x="992" y="2058"/>
                    <a:pt x="1001" y="2063"/>
                  </a:cubicBezTo>
                  <a:lnTo>
                    <a:pt x="989" y="2085"/>
                  </a:lnTo>
                  <a:close/>
                  <a:moveTo>
                    <a:pt x="1078" y="2132"/>
                  </a:moveTo>
                  <a:cubicBezTo>
                    <a:pt x="1068" y="2127"/>
                    <a:pt x="1058" y="2122"/>
                    <a:pt x="1048" y="2117"/>
                  </a:cubicBezTo>
                  <a:lnTo>
                    <a:pt x="1060" y="2095"/>
                  </a:lnTo>
                  <a:cubicBezTo>
                    <a:pt x="1069" y="2100"/>
                    <a:pt x="1079" y="2105"/>
                    <a:pt x="1089" y="2110"/>
                  </a:cubicBezTo>
                  <a:lnTo>
                    <a:pt x="1078" y="2132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39" name="Freeform 2355">
              <a:extLst>
                <a:ext uri="{FF2B5EF4-FFF2-40B4-BE49-F238E27FC236}">
                  <a16:creationId xmlns:a16="http://schemas.microsoft.com/office/drawing/2014/main" id="{BF439972-32D6-4A68-86FC-C125EF1949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77376" y="1513707"/>
              <a:ext cx="1046163" cy="2470150"/>
            </a:xfrm>
            <a:custGeom>
              <a:avLst/>
              <a:gdLst>
                <a:gd name="T0" fmla="*/ 38 w 1519"/>
                <a:gd name="T1" fmla="*/ 8 h 3590"/>
                <a:gd name="T2" fmla="*/ 103 w 1519"/>
                <a:gd name="T3" fmla="*/ 25 h 3590"/>
                <a:gd name="T4" fmla="*/ 191 w 1519"/>
                <a:gd name="T5" fmla="*/ 79 h 3590"/>
                <a:gd name="T6" fmla="*/ 314 w 1519"/>
                <a:gd name="T7" fmla="*/ 126 h 3590"/>
                <a:gd name="T8" fmla="*/ 314 w 1519"/>
                <a:gd name="T9" fmla="*/ 126 h 3590"/>
                <a:gd name="T10" fmla="*/ 416 w 1519"/>
                <a:gd name="T11" fmla="*/ 144 h 3590"/>
                <a:gd name="T12" fmla="*/ 476 w 1519"/>
                <a:gd name="T13" fmla="*/ 174 h 3590"/>
                <a:gd name="T14" fmla="*/ 551 w 1519"/>
                <a:gd name="T15" fmla="*/ 245 h 3590"/>
                <a:gd name="T16" fmla="*/ 663 w 1519"/>
                <a:gd name="T17" fmla="*/ 317 h 3590"/>
                <a:gd name="T18" fmla="*/ 663 w 1519"/>
                <a:gd name="T19" fmla="*/ 317 h 3590"/>
                <a:gd name="T20" fmla="*/ 758 w 1519"/>
                <a:gd name="T21" fmla="*/ 356 h 3590"/>
                <a:gd name="T22" fmla="*/ 811 w 1519"/>
                <a:gd name="T23" fmla="*/ 398 h 3590"/>
                <a:gd name="T24" fmla="*/ 870 w 1519"/>
                <a:gd name="T25" fmla="*/ 482 h 3590"/>
                <a:gd name="T26" fmla="*/ 964 w 1519"/>
                <a:gd name="T27" fmla="*/ 575 h 3590"/>
                <a:gd name="T28" fmla="*/ 964 w 1519"/>
                <a:gd name="T29" fmla="*/ 575 h 3590"/>
                <a:gd name="T30" fmla="*/ 1050 w 1519"/>
                <a:gd name="T31" fmla="*/ 633 h 3590"/>
                <a:gd name="T32" fmla="*/ 1092 w 1519"/>
                <a:gd name="T33" fmla="*/ 685 h 3590"/>
                <a:gd name="T34" fmla="*/ 1133 w 1519"/>
                <a:gd name="T35" fmla="*/ 780 h 3590"/>
                <a:gd name="T36" fmla="*/ 1206 w 1519"/>
                <a:gd name="T37" fmla="*/ 890 h 3590"/>
                <a:gd name="T38" fmla="*/ 1206 w 1519"/>
                <a:gd name="T39" fmla="*/ 890 h 3590"/>
                <a:gd name="T40" fmla="*/ 1278 w 1519"/>
                <a:gd name="T41" fmla="*/ 964 h 3590"/>
                <a:gd name="T42" fmla="*/ 1309 w 1519"/>
                <a:gd name="T43" fmla="*/ 1023 h 3590"/>
                <a:gd name="T44" fmla="*/ 1329 w 1519"/>
                <a:gd name="T45" fmla="*/ 1124 h 3590"/>
                <a:gd name="T46" fmla="*/ 1379 w 1519"/>
                <a:gd name="T47" fmla="*/ 1247 h 3590"/>
                <a:gd name="T48" fmla="*/ 1379 w 1519"/>
                <a:gd name="T49" fmla="*/ 1247 h 3590"/>
                <a:gd name="T50" fmla="*/ 1434 w 1519"/>
                <a:gd name="T51" fmla="*/ 1334 h 3590"/>
                <a:gd name="T52" fmla="*/ 1452 w 1519"/>
                <a:gd name="T53" fmla="*/ 1398 h 3590"/>
                <a:gd name="T54" fmla="*/ 1451 w 1519"/>
                <a:gd name="T55" fmla="*/ 1501 h 3590"/>
                <a:gd name="T56" fmla="*/ 1475 w 1519"/>
                <a:gd name="T57" fmla="*/ 1631 h 3590"/>
                <a:gd name="T58" fmla="*/ 1475 w 1519"/>
                <a:gd name="T59" fmla="*/ 1631 h 3590"/>
                <a:gd name="T60" fmla="*/ 1511 w 1519"/>
                <a:gd name="T61" fmla="*/ 1727 h 3590"/>
                <a:gd name="T62" fmla="*/ 1516 w 1519"/>
                <a:gd name="T63" fmla="*/ 1794 h 3590"/>
                <a:gd name="T64" fmla="*/ 1493 w 1519"/>
                <a:gd name="T65" fmla="*/ 1928 h 3590"/>
                <a:gd name="T66" fmla="*/ 1519 w 1519"/>
                <a:gd name="T67" fmla="*/ 1900 h 3590"/>
                <a:gd name="T68" fmla="*/ 1491 w 1519"/>
                <a:gd name="T69" fmla="*/ 1994 h 3590"/>
                <a:gd name="T70" fmla="*/ 1480 w 1519"/>
                <a:gd name="T71" fmla="*/ 2126 h 3590"/>
                <a:gd name="T72" fmla="*/ 1491 w 1519"/>
                <a:gd name="T73" fmla="*/ 2228 h 3590"/>
                <a:gd name="T74" fmla="*/ 1491 w 1519"/>
                <a:gd name="T75" fmla="*/ 2228 h 3590"/>
                <a:gd name="T76" fmla="*/ 1478 w 1519"/>
                <a:gd name="T77" fmla="*/ 2294 h 3590"/>
                <a:gd name="T78" fmla="*/ 1431 w 1519"/>
                <a:gd name="T79" fmla="*/ 2386 h 3590"/>
                <a:gd name="T80" fmla="*/ 1394 w 1519"/>
                <a:gd name="T81" fmla="*/ 2513 h 3590"/>
                <a:gd name="T82" fmla="*/ 1383 w 1519"/>
                <a:gd name="T83" fmla="*/ 2616 h 3590"/>
                <a:gd name="T84" fmla="*/ 1383 w 1519"/>
                <a:gd name="T85" fmla="*/ 2616 h 3590"/>
                <a:gd name="T86" fmla="*/ 1357 w 1519"/>
                <a:gd name="T87" fmla="*/ 2678 h 3590"/>
                <a:gd name="T88" fmla="*/ 1293 w 1519"/>
                <a:gd name="T89" fmla="*/ 2758 h 3590"/>
                <a:gd name="T90" fmla="*/ 1230 w 1519"/>
                <a:gd name="T91" fmla="*/ 2875 h 3590"/>
                <a:gd name="T92" fmla="*/ 1198 w 1519"/>
                <a:gd name="T93" fmla="*/ 2973 h 3590"/>
                <a:gd name="T94" fmla="*/ 1198 w 1519"/>
                <a:gd name="T95" fmla="*/ 2973 h 3590"/>
                <a:gd name="T96" fmla="*/ 1160 w 1519"/>
                <a:gd name="T97" fmla="*/ 3029 h 3590"/>
                <a:gd name="T98" fmla="*/ 1080 w 1519"/>
                <a:gd name="T99" fmla="*/ 3094 h 3590"/>
                <a:gd name="T100" fmla="*/ 995 w 1519"/>
                <a:gd name="T101" fmla="*/ 3195 h 3590"/>
                <a:gd name="T102" fmla="*/ 944 w 1519"/>
                <a:gd name="T103" fmla="*/ 3285 h 3590"/>
                <a:gd name="T104" fmla="*/ 944 w 1519"/>
                <a:gd name="T105" fmla="*/ 3285 h 3590"/>
                <a:gd name="T106" fmla="*/ 895 w 1519"/>
                <a:gd name="T107" fmla="*/ 3331 h 3590"/>
                <a:gd name="T108" fmla="*/ 804 w 1519"/>
                <a:gd name="T109" fmla="*/ 3379 h 3590"/>
                <a:gd name="T110" fmla="*/ 699 w 1519"/>
                <a:gd name="T111" fmla="*/ 3460 h 3590"/>
                <a:gd name="T112" fmla="*/ 631 w 1519"/>
                <a:gd name="T113" fmla="*/ 3537 h 3590"/>
                <a:gd name="T114" fmla="*/ 659 w 1519"/>
                <a:gd name="T115" fmla="*/ 3519 h 3590"/>
                <a:gd name="T116" fmla="*/ 533 w 1519"/>
                <a:gd name="T117" fmla="*/ 3568 h 3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9" h="3590">
                  <a:moveTo>
                    <a:pt x="32" y="32"/>
                  </a:moveTo>
                  <a:cubicBezTo>
                    <a:pt x="21" y="29"/>
                    <a:pt x="10" y="27"/>
                    <a:pt x="0" y="24"/>
                  </a:cubicBezTo>
                  <a:lnTo>
                    <a:pt x="5" y="0"/>
                  </a:lnTo>
                  <a:cubicBezTo>
                    <a:pt x="16" y="2"/>
                    <a:pt x="27" y="5"/>
                    <a:pt x="38" y="8"/>
                  </a:cubicBezTo>
                  <a:lnTo>
                    <a:pt x="32" y="32"/>
                  </a:lnTo>
                  <a:close/>
                  <a:moveTo>
                    <a:pt x="128" y="58"/>
                  </a:moveTo>
                  <a:cubicBezTo>
                    <a:pt x="117" y="55"/>
                    <a:pt x="106" y="52"/>
                    <a:pt x="96" y="49"/>
                  </a:cubicBezTo>
                  <a:lnTo>
                    <a:pt x="103" y="25"/>
                  </a:lnTo>
                  <a:cubicBezTo>
                    <a:pt x="113" y="28"/>
                    <a:pt x="124" y="31"/>
                    <a:pt x="135" y="34"/>
                  </a:cubicBezTo>
                  <a:lnTo>
                    <a:pt x="128" y="58"/>
                  </a:lnTo>
                  <a:close/>
                  <a:moveTo>
                    <a:pt x="222" y="90"/>
                  </a:moveTo>
                  <a:cubicBezTo>
                    <a:pt x="211" y="86"/>
                    <a:pt x="201" y="82"/>
                    <a:pt x="191" y="79"/>
                  </a:cubicBezTo>
                  <a:lnTo>
                    <a:pt x="199" y="55"/>
                  </a:lnTo>
                  <a:cubicBezTo>
                    <a:pt x="209" y="59"/>
                    <a:pt x="220" y="62"/>
                    <a:pt x="230" y="66"/>
                  </a:cubicBezTo>
                  <a:lnTo>
                    <a:pt x="222" y="90"/>
                  </a:lnTo>
                  <a:close/>
                  <a:moveTo>
                    <a:pt x="314" y="126"/>
                  </a:moveTo>
                  <a:cubicBezTo>
                    <a:pt x="304" y="121"/>
                    <a:pt x="294" y="117"/>
                    <a:pt x="284" y="113"/>
                  </a:cubicBezTo>
                  <a:lnTo>
                    <a:pt x="293" y="90"/>
                  </a:lnTo>
                  <a:cubicBezTo>
                    <a:pt x="303" y="94"/>
                    <a:pt x="314" y="98"/>
                    <a:pt x="324" y="103"/>
                  </a:cubicBezTo>
                  <a:lnTo>
                    <a:pt x="314" y="126"/>
                  </a:lnTo>
                  <a:close/>
                  <a:moveTo>
                    <a:pt x="405" y="166"/>
                  </a:moveTo>
                  <a:cubicBezTo>
                    <a:pt x="395" y="162"/>
                    <a:pt x="385" y="157"/>
                    <a:pt x="375" y="152"/>
                  </a:cubicBezTo>
                  <a:lnTo>
                    <a:pt x="385" y="130"/>
                  </a:lnTo>
                  <a:cubicBezTo>
                    <a:pt x="396" y="134"/>
                    <a:pt x="406" y="139"/>
                    <a:pt x="416" y="144"/>
                  </a:cubicBezTo>
                  <a:lnTo>
                    <a:pt x="405" y="166"/>
                  </a:lnTo>
                  <a:close/>
                  <a:moveTo>
                    <a:pt x="493" y="212"/>
                  </a:moveTo>
                  <a:cubicBezTo>
                    <a:pt x="484" y="207"/>
                    <a:pt x="474" y="201"/>
                    <a:pt x="464" y="196"/>
                  </a:cubicBezTo>
                  <a:lnTo>
                    <a:pt x="476" y="174"/>
                  </a:lnTo>
                  <a:cubicBezTo>
                    <a:pt x="486" y="179"/>
                    <a:pt x="496" y="185"/>
                    <a:pt x="505" y="190"/>
                  </a:cubicBezTo>
                  <a:lnTo>
                    <a:pt x="493" y="212"/>
                  </a:lnTo>
                  <a:close/>
                  <a:moveTo>
                    <a:pt x="579" y="262"/>
                  </a:moveTo>
                  <a:cubicBezTo>
                    <a:pt x="570" y="256"/>
                    <a:pt x="561" y="251"/>
                    <a:pt x="551" y="245"/>
                  </a:cubicBezTo>
                  <a:lnTo>
                    <a:pt x="564" y="223"/>
                  </a:lnTo>
                  <a:cubicBezTo>
                    <a:pt x="573" y="229"/>
                    <a:pt x="583" y="235"/>
                    <a:pt x="593" y="241"/>
                  </a:cubicBezTo>
                  <a:lnTo>
                    <a:pt x="579" y="262"/>
                  </a:lnTo>
                  <a:close/>
                  <a:moveTo>
                    <a:pt x="663" y="317"/>
                  </a:moveTo>
                  <a:cubicBezTo>
                    <a:pt x="654" y="310"/>
                    <a:pt x="645" y="304"/>
                    <a:pt x="635" y="298"/>
                  </a:cubicBezTo>
                  <a:lnTo>
                    <a:pt x="649" y="277"/>
                  </a:lnTo>
                  <a:cubicBezTo>
                    <a:pt x="659" y="283"/>
                    <a:pt x="668" y="290"/>
                    <a:pt x="677" y="296"/>
                  </a:cubicBezTo>
                  <a:lnTo>
                    <a:pt x="663" y="317"/>
                  </a:lnTo>
                  <a:close/>
                  <a:moveTo>
                    <a:pt x="743" y="375"/>
                  </a:moveTo>
                  <a:cubicBezTo>
                    <a:pt x="734" y="369"/>
                    <a:pt x="726" y="362"/>
                    <a:pt x="717" y="355"/>
                  </a:cubicBezTo>
                  <a:lnTo>
                    <a:pt x="732" y="335"/>
                  </a:lnTo>
                  <a:cubicBezTo>
                    <a:pt x="741" y="342"/>
                    <a:pt x="750" y="349"/>
                    <a:pt x="758" y="356"/>
                  </a:cubicBezTo>
                  <a:lnTo>
                    <a:pt x="743" y="375"/>
                  </a:lnTo>
                  <a:close/>
                  <a:moveTo>
                    <a:pt x="820" y="438"/>
                  </a:moveTo>
                  <a:cubicBezTo>
                    <a:pt x="812" y="431"/>
                    <a:pt x="803" y="424"/>
                    <a:pt x="795" y="417"/>
                  </a:cubicBezTo>
                  <a:lnTo>
                    <a:pt x="811" y="398"/>
                  </a:lnTo>
                  <a:cubicBezTo>
                    <a:pt x="820" y="405"/>
                    <a:pt x="828" y="412"/>
                    <a:pt x="837" y="419"/>
                  </a:cubicBezTo>
                  <a:lnTo>
                    <a:pt x="820" y="438"/>
                  </a:lnTo>
                  <a:close/>
                  <a:moveTo>
                    <a:pt x="894" y="505"/>
                  </a:moveTo>
                  <a:cubicBezTo>
                    <a:pt x="886" y="497"/>
                    <a:pt x="878" y="490"/>
                    <a:pt x="870" y="482"/>
                  </a:cubicBezTo>
                  <a:lnTo>
                    <a:pt x="887" y="464"/>
                  </a:lnTo>
                  <a:cubicBezTo>
                    <a:pt x="895" y="471"/>
                    <a:pt x="903" y="479"/>
                    <a:pt x="911" y="487"/>
                  </a:cubicBezTo>
                  <a:lnTo>
                    <a:pt x="894" y="505"/>
                  </a:lnTo>
                  <a:close/>
                  <a:moveTo>
                    <a:pt x="964" y="575"/>
                  </a:moveTo>
                  <a:cubicBezTo>
                    <a:pt x="957" y="567"/>
                    <a:pt x="949" y="559"/>
                    <a:pt x="941" y="551"/>
                  </a:cubicBezTo>
                  <a:lnTo>
                    <a:pt x="959" y="534"/>
                  </a:lnTo>
                  <a:cubicBezTo>
                    <a:pt x="967" y="542"/>
                    <a:pt x="975" y="550"/>
                    <a:pt x="982" y="558"/>
                  </a:cubicBezTo>
                  <a:lnTo>
                    <a:pt x="964" y="575"/>
                  </a:lnTo>
                  <a:close/>
                  <a:moveTo>
                    <a:pt x="1031" y="649"/>
                  </a:moveTo>
                  <a:cubicBezTo>
                    <a:pt x="1024" y="641"/>
                    <a:pt x="1016" y="633"/>
                    <a:pt x="1009" y="624"/>
                  </a:cubicBezTo>
                  <a:lnTo>
                    <a:pt x="1028" y="608"/>
                  </a:lnTo>
                  <a:cubicBezTo>
                    <a:pt x="1035" y="616"/>
                    <a:pt x="1043" y="624"/>
                    <a:pt x="1050" y="633"/>
                  </a:cubicBezTo>
                  <a:lnTo>
                    <a:pt x="1031" y="649"/>
                  </a:lnTo>
                  <a:close/>
                  <a:moveTo>
                    <a:pt x="1093" y="726"/>
                  </a:moveTo>
                  <a:cubicBezTo>
                    <a:pt x="1087" y="718"/>
                    <a:pt x="1080" y="709"/>
                    <a:pt x="1073" y="700"/>
                  </a:cubicBezTo>
                  <a:lnTo>
                    <a:pt x="1092" y="685"/>
                  </a:lnTo>
                  <a:cubicBezTo>
                    <a:pt x="1099" y="694"/>
                    <a:pt x="1106" y="702"/>
                    <a:pt x="1113" y="711"/>
                  </a:cubicBezTo>
                  <a:lnTo>
                    <a:pt x="1093" y="726"/>
                  </a:lnTo>
                  <a:close/>
                  <a:moveTo>
                    <a:pt x="1152" y="807"/>
                  </a:moveTo>
                  <a:cubicBezTo>
                    <a:pt x="1146" y="798"/>
                    <a:pt x="1139" y="789"/>
                    <a:pt x="1133" y="780"/>
                  </a:cubicBezTo>
                  <a:lnTo>
                    <a:pt x="1153" y="765"/>
                  </a:lnTo>
                  <a:cubicBezTo>
                    <a:pt x="1160" y="774"/>
                    <a:pt x="1166" y="783"/>
                    <a:pt x="1172" y="793"/>
                  </a:cubicBezTo>
                  <a:lnTo>
                    <a:pt x="1152" y="807"/>
                  </a:lnTo>
                  <a:close/>
                  <a:moveTo>
                    <a:pt x="1206" y="890"/>
                  </a:moveTo>
                  <a:cubicBezTo>
                    <a:pt x="1200" y="881"/>
                    <a:pt x="1194" y="871"/>
                    <a:pt x="1189" y="862"/>
                  </a:cubicBezTo>
                  <a:lnTo>
                    <a:pt x="1210" y="848"/>
                  </a:lnTo>
                  <a:cubicBezTo>
                    <a:pt x="1216" y="858"/>
                    <a:pt x="1222" y="867"/>
                    <a:pt x="1227" y="877"/>
                  </a:cubicBezTo>
                  <a:lnTo>
                    <a:pt x="1206" y="890"/>
                  </a:lnTo>
                  <a:close/>
                  <a:moveTo>
                    <a:pt x="1256" y="976"/>
                  </a:moveTo>
                  <a:cubicBezTo>
                    <a:pt x="1251" y="966"/>
                    <a:pt x="1245" y="956"/>
                    <a:pt x="1240" y="947"/>
                  </a:cubicBezTo>
                  <a:lnTo>
                    <a:pt x="1262" y="934"/>
                  </a:lnTo>
                  <a:cubicBezTo>
                    <a:pt x="1267" y="944"/>
                    <a:pt x="1273" y="954"/>
                    <a:pt x="1278" y="964"/>
                  </a:cubicBezTo>
                  <a:lnTo>
                    <a:pt x="1256" y="976"/>
                  </a:lnTo>
                  <a:close/>
                  <a:moveTo>
                    <a:pt x="1302" y="1064"/>
                  </a:moveTo>
                  <a:cubicBezTo>
                    <a:pt x="1297" y="1054"/>
                    <a:pt x="1292" y="1044"/>
                    <a:pt x="1287" y="1034"/>
                  </a:cubicBezTo>
                  <a:lnTo>
                    <a:pt x="1309" y="1023"/>
                  </a:lnTo>
                  <a:cubicBezTo>
                    <a:pt x="1314" y="1033"/>
                    <a:pt x="1319" y="1043"/>
                    <a:pt x="1324" y="1053"/>
                  </a:cubicBezTo>
                  <a:lnTo>
                    <a:pt x="1302" y="1064"/>
                  </a:lnTo>
                  <a:close/>
                  <a:moveTo>
                    <a:pt x="1343" y="1154"/>
                  </a:moveTo>
                  <a:cubicBezTo>
                    <a:pt x="1338" y="1144"/>
                    <a:pt x="1334" y="1134"/>
                    <a:pt x="1329" y="1124"/>
                  </a:cubicBezTo>
                  <a:lnTo>
                    <a:pt x="1352" y="1114"/>
                  </a:lnTo>
                  <a:cubicBezTo>
                    <a:pt x="1357" y="1124"/>
                    <a:pt x="1361" y="1134"/>
                    <a:pt x="1366" y="1145"/>
                  </a:cubicBezTo>
                  <a:lnTo>
                    <a:pt x="1343" y="1154"/>
                  </a:lnTo>
                  <a:close/>
                  <a:moveTo>
                    <a:pt x="1379" y="1247"/>
                  </a:moveTo>
                  <a:cubicBezTo>
                    <a:pt x="1375" y="1236"/>
                    <a:pt x="1371" y="1226"/>
                    <a:pt x="1367" y="1216"/>
                  </a:cubicBezTo>
                  <a:lnTo>
                    <a:pt x="1391" y="1207"/>
                  </a:lnTo>
                  <a:cubicBezTo>
                    <a:pt x="1395" y="1217"/>
                    <a:pt x="1398" y="1228"/>
                    <a:pt x="1402" y="1238"/>
                  </a:cubicBezTo>
                  <a:lnTo>
                    <a:pt x="1379" y="1247"/>
                  </a:lnTo>
                  <a:close/>
                  <a:moveTo>
                    <a:pt x="1410" y="1341"/>
                  </a:moveTo>
                  <a:cubicBezTo>
                    <a:pt x="1407" y="1330"/>
                    <a:pt x="1404" y="1320"/>
                    <a:pt x="1400" y="1309"/>
                  </a:cubicBezTo>
                  <a:lnTo>
                    <a:pt x="1424" y="1302"/>
                  </a:lnTo>
                  <a:cubicBezTo>
                    <a:pt x="1427" y="1312"/>
                    <a:pt x="1431" y="1323"/>
                    <a:pt x="1434" y="1334"/>
                  </a:cubicBezTo>
                  <a:lnTo>
                    <a:pt x="1410" y="1341"/>
                  </a:lnTo>
                  <a:close/>
                  <a:moveTo>
                    <a:pt x="1437" y="1436"/>
                  </a:moveTo>
                  <a:cubicBezTo>
                    <a:pt x="1434" y="1426"/>
                    <a:pt x="1431" y="1415"/>
                    <a:pt x="1428" y="1404"/>
                  </a:cubicBezTo>
                  <a:lnTo>
                    <a:pt x="1452" y="1398"/>
                  </a:lnTo>
                  <a:cubicBezTo>
                    <a:pt x="1455" y="1409"/>
                    <a:pt x="1458" y="1420"/>
                    <a:pt x="1461" y="1430"/>
                  </a:cubicBezTo>
                  <a:lnTo>
                    <a:pt x="1437" y="1436"/>
                  </a:lnTo>
                  <a:close/>
                  <a:moveTo>
                    <a:pt x="1458" y="1533"/>
                  </a:moveTo>
                  <a:cubicBezTo>
                    <a:pt x="1456" y="1522"/>
                    <a:pt x="1454" y="1512"/>
                    <a:pt x="1451" y="1501"/>
                  </a:cubicBezTo>
                  <a:lnTo>
                    <a:pt x="1476" y="1496"/>
                  </a:lnTo>
                  <a:cubicBezTo>
                    <a:pt x="1478" y="1507"/>
                    <a:pt x="1480" y="1517"/>
                    <a:pt x="1483" y="1528"/>
                  </a:cubicBezTo>
                  <a:lnTo>
                    <a:pt x="1458" y="1533"/>
                  </a:lnTo>
                  <a:close/>
                  <a:moveTo>
                    <a:pt x="1475" y="1631"/>
                  </a:moveTo>
                  <a:cubicBezTo>
                    <a:pt x="1473" y="1620"/>
                    <a:pt x="1471" y="1609"/>
                    <a:pt x="1470" y="1598"/>
                  </a:cubicBezTo>
                  <a:lnTo>
                    <a:pt x="1494" y="1594"/>
                  </a:lnTo>
                  <a:cubicBezTo>
                    <a:pt x="1496" y="1605"/>
                    <a:pt x="1498" y="1616"/>
                    <a:pt x="1499" y="1627"/>
                  </a:cubicBezTo>
                  <a:lnTo>
                    <a:pt x="1475" y="1631"/>
                  </a:lnTo>
                  <a:close/>
                  <a:moveTo>
                    <a:pt x="1486" y="1729"/>
                  </a:moveTo>
                  <a:cubicBezTo>
                    <a:pt x="1485" y="1718"/>
                    <a:pt x="1484" y="1707"/>
                    <a:pt x="1483" y="1696"/>
                  </a:cubicBezTo>
                  <a:lnTo>
                    <a:pt x="1508" y="1694"/>
                  </a:lnTo>
                  <a:cubicBezTo>
                    <a:pt x="1509" y="1705"/>
                    <a:pt x="1510" y="1716"/>
                    <a:pt x="1511" y="1727"/>
                  </a:cubicBezTo>
                  <a:lnTo>
                    <a:pt x="1486" y="1729"/>
                  </a:lnTo>
                  <a:close/>
                  <a:moveTo>
                    <a:pt x="1492" y="1828"/>
                  </a:moveTo>
                  <a:cubicBezTo>
                    <a:pt x="1492" y="1817"/>
                    <a:pt x="1491" y="1806"/>
                    <a:pt x="1491" y="1795"/>
                  </a:cubicBezTo>
                  <a:lnTo>
                    <a:pt x="1516" y="1794"/>
                  </a:lnTo>
                  <a:cubicBezTo>
                    <a:pt x="1516" y="1805"/>
                    <a:pt x="1517" y="1816"/>
                    <a:pt x="1517" y="1827"/>
                  </a:cubicBezTo>
                  <a:lnTo>
                    <a:pt x="1492" y="1828"/>
                  </a:lnTo>
                  <a:close/>
                  <a:moveTo>
                    <a:pt x="1518" y="1928"/>
                  </a:moveTo>
                  <a:lnTo>
                    <a:pt x="1493" y="1928"/>
                  </a:lnTo>
                  <a:cubicBezTo>
                    <a:pt x="1494" y="1918"/>
                    <a:pt x="1494" y="1909"/>
                    <a:pt x="1494" y="1900"/>
                  </a:cubicBezTo>
                  <a:lnTo>
                    <a:pt x="1494" y="1895"/>
                  </a:lnTo>
                  <a:lnTo>
                    <a:pt x="1519" y="1895"/>
                  </a:lnTo>
                  <a:lnTo>
                    <a:pt x="1519" y="1900"/>
                  </a:lnTo>
                  <a:cubicBezTo>
                    <a:pt x="1519" y="1909"/>
                    <a:pt x="1519" y="1919"/>
                    <a:pt x="1518" y="1928"/>
                  </a:cubicBezTo>
                  <a:close/>
                  <a:moveTo>
                    <a:pt x="1514" y="2029"/>
                  </a:moveTo>
                  <a:lnTo>
                    <a:pt x="1489" y="2027"/>
                  </a:lnTo>
                  <a:cubicBezTo>
                    <a:pt x="1490" y="2016"/>
                    <a:pt x="1491" y="2005"/>
                    <a:pt x="1491" y="1994"/>
                  </a:cubicBezTo>
                  <a:lnTo>
                    <a:pt x="1516" y="1995"/>
                  </a:lnTo>
                  <a:cubicBezTo>
                    <a:pt x="1516" y="2006"/>
                    <a:pt x="1515" y="2017"/>
                    <a:pt x="1514" y="2029"/>
                  </a:cubicBezTo>
                  <a:close/>
                  <a:moveTo>
                    <a:pt x="1505" y="2129"/>
                  </a:moveTo>
                  <a:lnTo>
                    <a:pt x="1480" y="2126"/>
                  </a:lnTo>
                  <a:cubicBezTo>
                    <a:pt x="1481" y="2115"/>
                    <a:pt x="1483" y="2104"/>
                    <a:pt x="1484" y="2093"/>
                  </a:cubicBezTo>
                  <a:lnTo>
                    <a:pt x="1509" y="2096"/>
                  </a:lnTo>
                  <a:cubicBezTo>
                    <a:pt x="1508" y="2107"/>
                    <a:pt x="1506" y="2118"/>
                    <a:pt x="1505" y="2129"/>
                  </a:cubicBezTo>
                  <a:close/>
                  <a:moveTo>
                    <a:pt x="1491" y="2228"/>
                  </a:moveTo>
                  <a:lnTo>
                    <a:pt x="1466" y="2224"/>
                  </a:lnTo>
                  <a:cubicBezTo>
                    <a:pt x="1468" y="2213"/>
                    <a:pt x="1470" y="2202"/>
                    <a:pt x="1471" y="2192"/>
                  </a:cubicBezTo>
                  <a:lnTo>
                    <a:pt x="1496" y="2195"/>
                  </a:lnTo>
                  <a:cubicBezTo>
                    <a:pt x="1494" y="2206"/>
                    <a:pt x="1493" y="2217"/>
                    <a:pt x="1491" y="2228"/>
                  </a:cubicBezTo>
                  <a:close/>
                  <a:moveTo>
                    <a:pt x="1471" y="2327"/>
                  </a:moveTo>
                  <a:lnTo>
                    <a:pt x="1447" y="2322"/>
                  </a:lnTo>
                  <a:cubicBezTo>
                    <a:pt x="1449" y="2311"/>
                    <a:pt x="1452" y="2300"/>
                    <a:pt x="1454" y="2289"/>
                  </a:cubicBezTo>
                  <a:lnTo>
                    <a:pt x="1478" y="2294"/>
                  </a:lnTo>
                  <a:cubicBezTo>
                    <a:pt x="1476" y="2305"/>
                    <a:pt x="1474" y="2316"/>
                    <a:pt x="1471" y="2327"/>
                  </a:cubicBezTo>
                  <a:close/>
                  <a:moveTo>
                    <a:pt x="1447" y="2425"/>
                  </a:moveTo>
                  <a:lnTo>
                    <a:pt x="1423" y="2418"/>
                  </a:lnTo>
                  <a:cubicBezTo>
                    <a:pt x="1426" y="2407"/>
                    <a:pt x="1428" y="2397"/>
                    <a:pt x="1431" y="2386"/>
                  </a:cubicBezTo>
                  <a:lnTo>
                    <a:pt x="1455" y="2392"/>
                  </a:lnTo>
                  <a:cubicBezTo>
                    <a:pt x="1453" y="2403"/>
                    <a:pt x="1450" y="2414"/>
                    <a:pt x="1447" y="2425"/>
                  </a:cubicBezTo>
                  <a:close/>
                  <a:moveTo>
                    <a:pt x="1417" y="2521"/>
                  </a:moveTo>
                  <a:lnTo>
                    <a:pt x="1394" y="2513"/>
                  </a:lnTo>
                  <a:cubicBezTo>
                    <a:pt x="1397" y="2503"/>
                    <a:pt x="1401" y="2492"/>
                    <a:pt x="1404" y="2482"/>
                  </a:cubicBezTo>
                  <a:lnTo>
                    <a:pt x="1428" y="2489"/>
                  </a:lnTo>
                  <a:cubicBezTo>
                    <a:pt x="1424" y="2500"/>
                    <a:pt x="1421" y="2511"/>
                    <a:pt x="1417" y="2521"/>
                  </a:cubicBezTo>
                  <a:close/>
                  <a:moveTo>
                    <a:pt x="1383" y="2616"/>
                  </a:moveTo>
                  <a:lnTo>
                    <a:pt x="1360" y="2607"/>
                  </a:lnTo>
                  <a:cubicBezTo>
                    <a:pt x="1364" y="2597"/>
                    <a:pt x="1368" y="2586"/>
                    <a:pt x="1372" y="2576"/>
                  </a:cubicBezTo>
                  <a:lnTo>
                    <a:pt x="1395" y="2585"/>
                  </a:lnTo>
                  <a:cubicBezTo>
                    <a:pt x="1391" y="2595"/>
                    <a:pt x="1387" y="2606"/>
                    <a:pt x="1383" y="2616"/>
                  </a:cubicBezTo>
                  <a:close/>
                  <a:moveTo>
                    <a:pt x="1344" y="2709"/>
                  </a:moveTo>
                  <a:lnTo>
                    <a:pt x="1321" y="2698"/>
                  </a:lnTo>
                  <a:cubicBezTo>
                    <a:pt x="1326" y="2688"/>
                    <a:pt x="1330" y="2678"/>
                    <a:pt x="1334" y="2668"/>
                  </a:cubicBezTo>
                  <a:lnTo>
                    <a:pt x="1357" y="2678"/>
                  </a:lnTo>
                  <a:cubicBezTo>
                    <a:pt x="1353" y="2688"/>
                    <a:pt x="1348" y="2699"/>
                    <a:pt x="1344" y="2709"/>
                  </a:cubicBezTo>
                  <a:close/>
                  <a:moveTo>
                    <a:pt x="1300" y="2799"/>
                  </a:moveTo>
                  <a:lnTo>
                    <a:pt x="1278" y="2788"/>
                  </a:lnTo>
                  <a:cubicBezTo>
                    <a:pt x="1283" y="2778"/>
                    <a:pt x="1288" y="2768"/>
                    <a:pt x="1293" y="2758"/>
                  </a:cubicBezTo>
                  <a:lnTo>
                    <a:pt x="1315" y="2769"/>
                  </a:lnTo>
                  <a:cubicBezTo>
                    <a:pt x="1310" y="2780"/>
                    <a:pt x="1305" y="2790"/>
                    <a:pt x="1300" y="2799"/>
                  </a:cubicBezTo>
                  <a:close/>
                  <a:moveTo>
                    <a:pt x="1251" y="2888"/>
                  </a:moveTo>
                  <a:lnTo>
                    <a:pt x="1230" y="2875"/>
                  </a:lnTo>
                  <a:cubicBezTo>
                    <a:pt x="1235" y="2866"/>
                    <a:pt x="1241" y="2856"/>
                    <a:pt x="1246" y="2846"/>
                  </a:cubicBezTo>
                  <a:lnTo>
                    <a:pt x="1268" y="2859"/>
                  </a:lnTo>
                  <a:cubicBezTo>
                    <a:pt x="1262" y="2868"/>
                    <a:pt x="1257" y="2878"/>
                    <a:pt x="1251" y="2888"/>
                  </a:cubicBezTo>
                  <a:close/>
                  <a:moveTo>
                    <a:pt x="1198" y="2973"/>
                  </a:moveTo>
                  <a:lnTo>
                    <a:pt x="1177" y="2960"/>
                  </a:lnTo>
                  <a:cubicBezTo>
                    <a:pt x="1183" y="2950"/>
                    <a:pt x="1189" y="2941"/>
                    <a:pt x="1195" y="2932"/>
                  </a:cubicBezTo>
                  <a:lnTo>
                    <a:pt x="1216" y="2945"/>
                  </a:lnTo>
                  <a:cubicBezTo>
                    <a:pt x="1210" y="2955"/>
                    <a:pt x="1204" y="2964"/>
                    <a:pt x="1198" y="2973"/>
                  </a:cubicBezTo>
                  <a:close/>
                  <a:moveTo>
                    <a:pt x="1141" y="3056"/>
                  </a:moveTo>
                  <a:lnTo>
                    <a:pt x="1121" y="3041"/>
                  </a:lnTo>
                  <a:cubicBezTo>
                    <a:pt x="1127" y="3032"/>
                    <a:pt x="1134" y="3023"/>
                    <a:pt x="1140" y="3014"/>
                  </a:cubicBezTo>
                  <a:lnTo>
                    <a:pt x="1160" y="3029"/>
                  </a:lnTo>
                  <a:cubicBezTo>
                    <a:pt x="1154" y="3038"/>
                    <a:pt x="1147" y="3047"/>
                    <a:pt x="1141" y="3056"/>
                  </a:cubicBezTo>
                  <a:close/>
                  <a:moveTo>
                    <a:pt x="1079" y="3136"/>
                  </a:moveTo>
                  <a:lnTo>
                    <a:pt x="1060" y="3120"/>
                  </a:lnTo>
                  <a:cubicBezTo>
                    <a:pt x="1067" y="3111"/>
                    <a:pt x="1074" y="3103"/>
                    <a:pt x="1080" y="3094"/>
                  </a:cubicBezTo>
                  <a:lnTo>
                    <a:pt x="1100" y="3109"/>
                  </a:lnTo>
                  <a:cubicBezTo>
                    <a:pt x="1093" y="3118"/>
                    <a:pt x="1086" y="3127"/>
                    <a:pt x="1079" y="3136"/>
                  </a:cubicBezTo>
                  <a:close/>
                  <a:moveTo>
                    <a:pt x="1013" y="3212"/>
                  </a:moveTo>
                  <a:lnTo>
                    <a:pt x="995" y="3195"/>
                  </a:lnTo>
                  <a:cubicBezTo>
                    <a:pt x="1002" y="3187"/>
                    <a:pt x="1010" y="3179"/>
                    <a:pt x="1017" y="3170"/>
                  </a:cubicBezTo>
                  <a:lnTo>
                    <a:pt x="1036" y="3187"/>
                  </a:lnTo>
                  <a:cubicBezTo>
                    <a:pt x="1028" y="3195"/>
                    <a:pt x="1021" y="3204"/>
                    <a:pt x="1013" y="3212"/>
                  </a:cubicBezTo>
                  <a:close/>
                  <a:moveTo>
                    <a:pt x="944" y="3285"/>
                  </a:moveTo>
                  <a:lnTo>
                    <a:pt x="926" y="3267"/>
                  </a:lnTo>
                  <a:cubicBezTo>
                    <a:pt x="934" y="3259"/>
                    <a:pt x="942" y="3251"/>
                    <a:pt x="949" y="3243"/>
                  </a:cubicBezTo>
                  <a:lnTo>
                    <a:pt x="967" y="3261"/>
                  </a:lnTo>
                  <a:cubicBezTo>
                    <a:pt x="960" y="3269"/>
                    <a:pt x="952" y="3277"/>
                    <a:pt x="944" y="3285"/>
                  </a:cubicBezTo>
                  <a:close/>
                  <a:moveTo>
                    <a:pt x="871" y="3354"/>
                  </a:moveTo>
                  <a:lnTo>
                    <a:pt x="854" y="3335"/>
                  </a:lnTo>
                  <a:cubicBezTo>
                    <a:pt x="862" y="3328"/>
                    <a:pt x="870" y="3320"/>
                    <a:pt x="878" y="3313"/>
                  </a:cubicBezTo>
                  <a:lnTo>
                    <a:pt x="895" y="3331"/>
                  </a:lnTo>
                  <a:cubicBezTo>
                    <a:pt x="887" y="3339"/>
                    <a:pt x="879" y="3346"/>
                    <a:pt x="871" y="3354"/>
                  </a:cubicBezTo>
                  <a:close/>
                  <a:moveTo>
                    <a:pt x="794" y="3419"/>
                  </a:moveTo>
                  <a:lnTo>
                    <a:pt x="778" y="3400"/>
                  </a:lnTo>
                  <a:cubicBezTo>
                    <a:pt x="787" y="3393"/>
                    <a:pt x="795" y="3386"/>
                    <a:pt x="804" y="3379"/>
                  </a:cubicBezTo>
                  <a:lnTo>
                    <a:pt x="820" y="3398"/>
                  </a:lnTo>
                  <a:cubicBezTo>
                    <a:pt x="811" y="3405"/>
                    <a:pt x="803" y="3412"/>
                    <a:pt x="794" y="3419"/>
                  </a:cubicBezTo>
                  <a:close/>
                  <a:moveTo>
                    <a:pt x="714" y="3480"/>
                  </a:moveTo>
                  <a:lnTo>
                    <a:pt x="699" y="3460"/>
                  </a:lnTo>
                  <a:cubicBezTo>
                    <a:pt x="708" y="3453"/>
                    <a:pt x="717" y="3447"/>
                    <a:pt x="726" y="3440"/>
                  </a:cubicBezTo>
                  <a:lnTo>
                    <a:pt x="741" y="3460"/>
                  </a:lnTo>
                  <a:cubicBezTo>
                    <a:pt x="732" y="3467"/>
                    <a:pt x="723" y="3474"/>
                    <a:pt x="714" y="3480"/>
                  </a:cubicBezTo>
                  <a:close/>
                  <a:moveTo>
                    <a:pt x="631" y="3537"/>
                  </a:moveTo>
                  <a:lnTo>
                    <a:pt x="617" y="3516"/>
                  </a:lnTo>
                  <a:cubicBezTo>
                    <a:pt x="625" y="3511"/>
                    <a:pt x="633" y="3506"/>
                    <a:pt x="641" y="3501"/>
                  </a:cubicBezTo>
                  <a:lnTo>
                    <a:pt x="645" y="3498"/>
                  </a:lnTo>
                  <a:lnTo>
                    <a:pt x="659" y="3519"/>
                  </a:lnTo>
                  <a:lnTo>
                    <a:pt x="655" y="3522"/>
                  </a:lnTo>
                  <a:cubicBezTo>
                    <a:pt x="647" y="3527"/>
                    <a:pt x="639" y="3532"/>
                    <a:pt x="631" y="3537"/>
                  </a:cubicBezTo>
                  <a:close/>
                  <a:moveTo>
                    <a:pt x="545" y="3590"/>
                  </a:moveTo>
                  <a:lnTo>
                    <a:pt x="533" y="3568"/>
                  </a:lnTo>
                  <a:cubicBezTo>
                    <a:pt x="542" y="3563"/>
                    <a:pt x="552" y="3557"/>
                    <a:pt x="561" y="3551"/>
                  </a:cubicBezTo>
                  <a:lnTo>
                    <a:pt x="574" y="3573"/>
                  </a:lnTo>
                  <a:cubicBezTo>
                    <a:pt x="565" y="3579"/>
                    <a:pt x="555" y="3584"/>
                    <a:pt x="545" y="359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40" name="Freeform 2356">
              <a:extLst>
                <a:ext uri="{FF2B5EF4-FFF2-40B4-BE49-F238E27FC236}">
                  <a16:creationId xmlns:a16="http://schemas.microsoft.com/office/drawing/2014/main" id="{951918BD-039B-4C7A-8C97-DC0C6EAE44F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588" y="1447032"/>
              <a:ext cx="136525" cy="136525"/>
            </a:xfrm>
            <a:custGeom>
              <a:avLst/>
              <a:gdLst>
                <a:gd name="T0" fmla="*/ 79 w 197"/>
                <a:gd name="T1" fmla="*/ 186 h 197"/>
                <a:gd name="T2" fmla="*/ 11 w 197"/>
                <a:gd name="T3" fmla="*/ 79 h 197"/>
                <a:gd name="T4" fmla="*/ 119 w 197"/>
                <a:gd name="T5" fmla="*/ 11 h 197"/>
                <a:gd name="T6" fmla="*/ 186 w 197"/>
                <a:gd name="T7" fmla="*/ 119 h 197"/>
                <a:gd name="T8" fmla="*/ 79 w 197"/>
                <a:gd name="T9" fmla="*/ 18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97">
                  <a:moveTo>
                    <a:pt x="79" y="186"/>
                  </a:moveTo>
                  <a:cubicBezTo>
                    <a:pt x="30" y="175"/>
                    <a:pt x="0" y="127"/>
                    <a:pt x="11" y="79"/>
                  </a:cubicBezTo>
                  <a:cubicBezTo>
                    <a:pt x="22" y="30"/>
                    <a:pt x="71" y="0"/>
                    <a:pt x="119" y="11"/>
                  </a:cubicBezTo>
                  <a:cubicBezTo>
                    <a:pt x="167" y="22"/>
                    <a:pt x="197" y="71"/>
                    <a:pt x="186" y="119"/>
                  </a:cubicBezTo>
                  <a:cubicBezTo>
                    <a:pt x="175" y="167"/>
                    <a:pt x="127" y="197"/>
                    <a:pt x="79" y="1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41" name="Freeform 2357">
              <a:extLst>
                <a:ext uri="{FF2B5EF4-FFF2-40B4-BE49-F238E27FC236}">
                  <a16:creationId xmlns:a16="http://schemas.microsoft.com/office/drawing/2014/main" id="{701606ED-1DCB-4472-99F0-8F00832A4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5751" y="2794820"/>
              <a:ext cx="134938" cy="134938"/>
            </a:xfrm>
            <a:custGeom>
              <a:avLst/>
              <a:gdLst>
                <a:gd name="T0" fmla="*/ 79 w 197"/>
                <a:gd name="T1" fmla="*/ 186 h 197"/>
                <a:gd name="T2" fmla="*/ 11 w 197"/>
                <a:gd name="T3" fmla="*/ 79 h 197"/>
                <a:gd name="T4" fmla="*/ 119 w 197"/>
                <a:gd name="T5" fmla="*/ 11 h 197"/>
                <a:gd name="T6" fmla="*/ 186 w 197"/>
                <a:gd name="T7" fmla="*/ 119 h 197"/>
                <a:gd name="T8" fmla="*/ 79 w 197"/>
                <a:gd name="T9" fmla="*/ 18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97">
                  <a:moveTo>
                    <a:pt x="79" y="186"/>
                  </a:moveTo>
                  <a:cubicBezTo>
                    <a:pt x="30" y="175"/>
                    <a:pt x="0" y="127"/>
                    <a:pt x="11" y="79"/>
                  </a:cubicBezTo>
                  <a:cubicBezTo>
                    <a:pt x="23" y="30"/>
                    <a:pt x="71" y="0"/>
                    <a:pt x="119" y="11"/>
                  </a:cubicBezTo>
                  <a:cubicBezTo>
                    <a:pt x="167" y="22"/>
                    <a:pt x="197" y="71"/>
                    <a:pt x="186" y="119"/>
                  </a:cubicBezTo>
                  <a:cubicBezTo>
                    <a:pt x="175" y="167"/>
                    <a:pt x="127" y="197"/>
                    <a:pt x="79" y="1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42" name="Freeform 2358">
              <a:extLst>
                <a:ext uri="{FF2B5EF4-FFF2-40B4-BE49-F238E27FC236}">
                  <a16:creationId xmlns:a16="http://schemas.microsoft.com/office/drawing/2014/main" id="{537AAFB8-AFF5-44F5-90D9-B8FEAD7E8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9463" y="3688582"/>
              <a:ext cx="134938" cy="136525"/>
            </a:xfrm>
            <a:custGeom>
              <a:avLst/>
              <a:gdLst>
                <a:gd name="T0" fmla="*/ 78 w 197"/>
                <a:gd name="T1" fmla="*/ 186 h 197"/>
                <a:gd name="T2" fmla="*/ 11 w 197"/>
                <a:gd name="T3" fmla="*/ 78 h 197"/>
                <a:gd name="T4" fmla="*/ 119 w 197"/>
                <a:gd name="T5" fmla="*/ 11 h 197"/>
                <a:gd name="T6" fmla="*/ 186 w 197"/>
                <a:gd name="T7" fmla="*/ 118 h 197"/>
                <a:gd name="T8" fmla="*/ 78 w 197"/>
                <a:gd name="T9" fmla="*/ 18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97">
                  <a:moveTo>
                    <a:pt x="78" y="186"/>
                  </a:moveTo>
                  <a:cubicBezTo>
                    <a:pt x="30" y="174"/>
                    <a:pt x="0" y="126"/>
                    <a:pt x="11" y="78"/>
                  </a:cubicBezTo>
                  <a:cubicBezTo>
                    <a:pt x="22" y="30"/>
                    <a:pt x="70" y="0"/>
                    <a:pt x="119" y="11"/>
                  </a:cubicBezTo>
                  <a:cubicBezTo>
                    <a:pt x="167" y="22"/>
                    <a:pt x="197" y="70"/>
                    <a:pt x="186" y="118"/>
                  </a:cubicBezTo>
                  <a:cubicBezTo>
                    <a:pt x="175" y="167"/>
                    <a:pt x="127" y="197"/>
                    <a:pt x="78" y="1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43" name="Freeform 2359">
              <a:extLst>
                <a:ext uri="{FF2B5EF4-FFF2-40B4-BE49-F238E27FC236}">
                  <a16:creationId xmlns:a16="http://schemas.microsoft.com/office/drawing/2014/main" id="{9146CC82-9F90-4EAA-B956-5746D98F75A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4188" y="1882007"/>
              <a:ext cx="134938" cy="134938"/>
            </a:xfrm>
            <a:custGeom>
              <a:avLst/>
              <a:gdLst>
                <a:gd name="T0" fmla="*/ 78 w 197"/>
                <a:gd name="T1" fmla="*/ 186 h 197"/>
                <a:gd name="T2" fmla="*/ 11 w 197"/>
                <a:gd name="T3" fmla="*/ 79 h 197"/>
                <a:gd name="T4" fmla="*/ 119 w 197"/>
                <a:gd name="T5" fmla="*/ 12 h 197"/>
                <a:gd name="T6" fmla="*/ 186 w 197"/>
                <a:gd name="T7" fmla="*/ 119 h 197"/>
                <a:gd name="T8" fmla="*/ 78 w 197"/>
                <a:gd name="T9" fmla="*/ 18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97">
                  <a:moveTo>
                    <a:pt x="78" y="186"/>
                  </a:moveTo>
                  <a:cubicBezTo>
                    <a:pt x="30" y="175"/>
                    <a:pt x="0" y="127"/>
                    <a:pt x="11" y="79"/>
                  </a:cubicBezTo>
                  <a:cubicBezTo>
                    <a:pt x="22" y="30"/>
                    <a:pt x="71" y="0"/>
                    <a:pt x="119" y="12"/>
                  </a:cubicBezTo>
                  <a:cubicBezTo>
                    <a:pt x="167" y="23"/>
                    <a:pt x="197" y="71"/>
                    <a:pt x="186" y="119"/>
                  </a:cubicBezTo>
                  <a:cubicBezTo>
                    <a:pt x="175" y="167"/>
                    <a:pt x="127" y="197"/>
                    <a:pt x="78" y="1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2444" name="그룹 12">
            <a:extLst>
              <a:ext uri="{FF2B5EF4-FFF2-40B4-BE49-F238E27FC236}">
                <a16:creationId xmlns:a16="http://schemas.microsoft.com/office/drawing/2014/main" id="{A94E593A-72F6-4A74-B504-23A2517E17C4}"/>
              </a:ext>
            </a:extLst>
          </p:cNvPr>
          <p:cNvGrpSpPr/>
          <p:nvPr/>
        </p:nvGrpSpPr>
        <p:grpSpPr>
          <a:xfrm>
            <a:off x="5096369" y="1200315"/>
            <a:ext cx="3700580" cy="2548863"/>
            <a:chOff x="1422401" y="2710682"/>
            <a:chExt cx="5218113" cy="3594101"/>
          </a:xfrm>
        </p:grpSpPr>
        <p:sp>
          <p:nvSpPr>
            <p:cNvPr id="2445" name="Rectangle 2349">
              <a:extLst>
                <a:ext uri="{FF2B5EF4-FFF2-40B4-BE49-F238E27FC236}">
                  <a16:creationId xmlns:a16="http://schemas.microsoft.com/office/drawing/2014/main" id="{A25E187F-B621-4EB3-A414-D1D602E92C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6101" y="4091807"/>
              <a:ext cx="42863" cy="42863"/>
            </a:xfrm>
            <a:prstGeom prst="rect">
              <a:avLst/>
            </a:prstGeom>
            <a:solidFill>
              <a:srgbClr val="BBC8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46" name="Rectangle 2369">
              <a:extLst>
                <a:ext uri="{FF2B5EF4-FFF2-40B4-BE49-F238E27FC236}">
                  <a16:creationId xmlns:a16="http://schemas.microsoft.com/office/drawing/2014/main" id="{494EAFA4-364F-4368-ADE4-19817C7EA5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963" y="4160070"/>
              <a:ext cx="133350" cy="1258888"/>
            </a:xfrm>
            <a:prstGeom prst="rect">
              <a:avLst/>
            </a:prstGeom>
            <a:solidFill>
              <a:srgbClr val="FF80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47" name="Rectangle 2370">
              <a:extLst>
                <a:ext uri="{FF2B5EF4-FFF2-40B4-BE49-F238E27FC236}">
                  <a16:creationId xmlns:a16="http://schemas.microsoft.com/office/drawing/2014/main" id="{7524BEBB-6BBA-4A1F-B8F0-4DEC76061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08176" y="4779195"/>
              <a:ext cx="34925" cy="1136650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48" name="Rectangle 2371">
              <a:extLst>
                <a:ext uri="{FF2B5EF4-FFF2-40B4-BE49-F238E27FC236}">
                  <a16:creationId xmlns:a16="http://schemas.microsoft.com/office/drawing/2014/main" id="{84DED689-FCDB-4D52-9E8C-CF5E4D5E6B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2176" y="4779195"/>
              <a:ext cx="33338" cy="1136650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49" name="Freeform 2372">
              <a:extLst>
                <a:ext uri="{FF2B5EF4-FFF2-40B4-BE49-F238E27FC236}">
                  <a16:creationId xmlns:a16="http://schemas.microsoft.com/office/drawing/2014/main" id="{E0DC91E2-0B8A-4987-8BE2-FBC7D56CD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288" y="4858570"/>
              <a:ext cx="265113" cy="174625"/>
            </a:xfrm>
            <a:custGeom>
              <a:avLst/>
              <a:gdLst>
                <a:gd name="T0" fmla="*/ 11 w 167"/>
                <a:gd name="T1" fmla="*/ 110 h 110"/>
                <a:gd name="T2" fmla="*/ 0 w 167"/>
                <a:gd name="T3" fmla="*/ 91 h 110"/>
                <a:gd name="T4" fmla="*/ 156 w 167"/>
                <a:gd name="T5" fmla="*/ 0 h 110"/>
                <a:gd name="T6" fmla="*/ 167 w 167"/>
                <a:gd name="T7" fmla="*/ 19 h 110"/>
                <a:gd name="T8" fmla="*/ 11 w 167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10">
                  <a:moveTo>
                    <a:pt x="11" y="110"/>
                  </a:moveTo>
                  <a:lnTo>
                    <a:pt x="0" y="91"/>
                  </a:lnTo>
                  <a:lnTo>
                    <a:pt x="156" y="0"/>
                  </a:lnTo>
                  <a:lnTo>
                    <a:pt x="167" y="19"/>
                  </a:lnTo>
                  <a:lnTo>
                    <a:pt x="11" y="110"/>
                  </a:lnTo>
                  <a:close/>
                </a:path>
              </a:pathLst>
            </a:cu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50" name="Freeform 2373">
              <a:extLst>
                <a:ext uri="{FF2B5EF4-FFF2-40B4-BE49-F238E27FC236}">
                  <a16:creationId xmlns:a16="http://schemas.microsoft.com/office/drawing/2014/main" id="{28B355C7-A4E1-4016-9BDF-95CE0CF61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288" y="4858570"/>
              <a:ext cx="265113" cy="174625"/>
            </a:xfrm>
            <a:custGeom>
              <a:avLst/>
              <a:gdLst>
                <a:gd name="T0" fmla="*/ 156 w 167"/>
                <a:gd name="T1" fmla="*/ 110 h 110"/>
                <a:gd name="T2" fmla="*/ 0 w 167"/>
                <a:gd name="T3" fmla="*/ 19 h 110"/>
                <a:gd name="T4" fmla="*/ 11 w 167"/>
                <a:gd name="T5" fmla="*/ 0 h 110"/>
                <a:gd name="T6" fmla="*/ 167 w 167"/>
                <a:gd name="T7" fmla="*/ 91 h 110"/>
                <a:gd name="T8" fmla="*/ 156 w 167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10">
                  <a:moveTo>
                    <a:pt x="156" y="110"/>
                  </a:moveTo>
                  <a:lnTo>
                    <a:pt x="0" y="19"/>
                  </a:lnTo>
                  <a:lnTo>
                    <a:pt x="11" y="0"/>
                  </a:lnTo>
                  <a:lnTo>
                    <a:pt x="167" y="91"/>
                  </a:lnTo>
                  <a:lnTo>
                    <a:pt x="156" y="110"/>
                  </a:lnTo>
                  <a:close/>
                </a:path>
              </a:pathLst>
            </a:cu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51" name="Freeform 2374">
              <a:extLst>
                <a:ext uri="{FF2B5EF4-FFF2-40B4-BE49-F238E27FC236}">
                  <a16:creationId xmlns:a16="http://schemas.microsoft.com/office/drawing/2014/main" id="{13C9742A-22F4-46DD-BDD3-98CFE896C5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288" y="5055420"/>
              <a:ext cx="265113" cy="174625"/>
            </a:xfrm>
            <a:custGeom>
              <a:avLst/>
              <a:gdLst>
                <a:gd name="T0" fmla="*/ 11 w 167"/>
                <a:gd name="T1" fmla="*/ 110 h 110"/>
                <a:gd name="T2" fmla="*/ 0 w 167"/>
                <a:gd name="T3" fmla="*/ 91 h 110"/>
                <a:gd name="T4" fmla="*/ 156 w 167"/>
                <a:gd name="T5" fmla="*/ 0 h 110"/>
                <a:gd name="T6" fmla="*/ 167 w 167"/>
                <a:gd name="T7" fmla="*/ 19 h 110"/>
                <a:gd name="T8" fmla="*/ 11 w 167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10">
                  <a:moveTo>
                    <a:pt x="11" y="110"/>
                  </a:moveTo>
                  <a:lnTo>
                    <a:pt x="0" y="91"/>
                  </a:lnTo>
                  <a:lnTo>
                    <a:pt x="156" y="0"/>
                  </a:lnTo>
                  <a:lnTo>
                    <a:pt x="167" y="19"/>
                  </a:lnTo>
                  <a:lnTo>
                    <a:pt x="11" y="110"/>
                  </a:lnTo>
                  <a:close/>
                </a:path>
              </a:pathLst>
            </a:cu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52" name="Freeform 2375">
              <a:extLst>
                <a:ext uri="{FF2B5EF4-FFF2-40B4-BE49-F238E27FC236}">
                  <a16:creationId xmlns:a16="http://schemas.microsoft.com/office/drawing/2014/main" id="{BB1B4398-80D2-4352-84BF-A43493AD2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288" y="5055420"/>
              <a:ext cx="265113" cy="174625"/>
            </a:xfrm>
            <a:custGeom>
              <a:avLst/>
              <a:gdLst>
                <a:gd name="T0" fmla="*/ 156 w 167"/>
                <a:gd name="T1" fmla="*/ 110 h 110"/>
                <a:gd name="T2" fmla="*/ 0 w 167"/>
                <a:gd name="T3" fmla="*/ 19 h 110"/>
                <a:gd name="T4" fmla="*/ 11 w 167"/>
                <a:gd name="T5" fmla="*/ 0 h 110"/>
                <a:gd name="T6" fmla="*/ 167 w 167"/>
                <a:gd name="T7" fmla="*/ 91 h 110"/>
                <a:gd name="T8" fmla="*/ 156 w 167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10">
                  <a:moveTo>
                    <a:pt x="156" y="110"/>
                  </a:moveTo>
                  <a:lnTo>
                    <a:pt x="0" y="19"/>
                  </a:lnTo>
                  <a:lnTo>
                    <a:pt x="11" y="0"/>
                  </a:lnTo>
                  <a:lnTo>
                    <a:pt x="167" y="91"/>
                  </a:lnTo>
                  <a:lnTo>
                    <a:pt x="156" y="110"/>
                  </a:lnTo>
                  <a:close/>
                </a:path>
              </a:pathLst>
            </a:cu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53" name="Freeform 2376">
              <a:extLst>
                <a:ext uri="{FF2B5EF4-FFF2-40B4-BE49-F238E27FC236}">
                  <a16:creationId xmlns:a16="http://schemas.microsoft.com/office/drawing/2014/main" id="{FE72292E-500A-40E7-A1A1-75E1D5F4E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288" y="5252270"/>
              <a:ext cx="265113" cy="173038"/>
            </a:xfrm>
            <a:custGeom>
              <a:avLst/>
              <a:gdLst>
                <a:gd name="T0" fmla="*/ 11 w 167"/>
                <a:gd name="T1" fmla="*/ 109 h 109"/>
                <a:gd name="T2" fmla="*/ 0 w 167"/>
                <a:gd name="T3" fmla="*/ 91 h 109"/>
                <a:gd name="T4" fmla="*/ 156 w 167"/>
                <a:gd name="T5" fmla="*/ 0 h 109"/>
                <a:gd name="T6" fmla="*/ 167 w 167"/>
                <a:gd name="T7" fmla="*/ 18 h 109"/>
                <a:gd name="T8" fmla="*/ 11 w 167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09">
                  <a:moveTo>
                    <a:pt x="11" y="109"/>
                  </a:moveTo>
                  <a:lnTo>
                    <a:pt x="0" y="91"/>
                  </a:lnTo>
                  <a:lnTo>
                    <a:pt x="156" y="0"/>
                  </a:lnTo>
                  <a:lnTo>
                    <a:pt x="167" y="18"/>
                  </a:lnTo>
                  <a:lnTo>
                    <a:pt x="11" y="109"/>
                  </a:lnTo>
                  <a:close/>
                </a:path>
              </a:pathLst>
            </a:cu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54" name="Freeform 2377">
              <a:extLst>
                <a:ext uri="{FF2B5EF4-FFF2-40B4-BE49-F238E27FC236}">
                  <a16:creationId xmlns:a16="http://schemas.microsoft.com/office/drawing/2014/main" id="{E8EA1636-D28B-4703-BB64-9CCBD9ABA94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288" y="5252270"/>
              <a:ext cx="265113" cy="173038"/>
            </a:xfrm>
            <a:custGeom>
              <a:avLst/>
              <a:gdLst>
                <a:gd name="T0" fmla="*/ 156 w 167"/>
                <a:gd name="T1" fmla="*/ 109 h 109"/>
                <a:gd name="T2" fmla="*/ 0 w 167"/>
                <a:gd name="T3" fmla="*/ 18 h 109"/>
                <a:gd name="T4" fmla="*/ 11 w 167"/>
                <a:gd name="T5" fmla="*/ 0 h 109"/>
                <a:gd name="T6" fmla="*/ 167 w 167"/>
                <a:gd name="T7" fmla="*/ 91 h 109"/>
                <a:gd name="T8" fmla="*/ 156 w 167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09">
                  <a:moveTo>
                    <a:pt x="156" y="109"/>
                  </a:moveTo>
                  <a:lnTo>
                    <a:pt x="0" y="18"/>
                  </a:lnTo>
                  <a:lnTo>
                    <a:pt x="11" y="0"/>
                  </a:lnTo>
                  <a:lnTo>
                    <a:pt x="167" y="91"/>
                  </a:lnTo>
                  <a:lnTo>
                    <a:pt x="156" y="109"/>
                  </a:lnTo>
                  <a:close/>
                </a:path>
              </a:pathLst>
            </a:cu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55" name="Freeform 2378">
              <a:extLst>
                <a:ext uri="{FF2B5EF4-FFF2-40B4-BE49-F238E27FC236}">
                  <a16:creationId xmlns:a16="http://schemas.microsoft.com/office/drawing/2014/main" id="{F8C5D28D-C870-43E9-ADD6-8786362E0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288" y="5447532"/>
              <a:ext cx="265113" cy="174625"/>
            </a:xfrm>
            <a:custGeom>
              <a:avLst/>
              <a:gdLst>
                <a:gd name="T0" fmla="*/ 11 w 167"/>
                <a:gd name="T1" fmla="*/ 110 h 110"/>
                <a:gd name="T2" fmla="*/ 0 w 167"/>
                <a:gd name="T3" fmla="*/ 91 h 110"/>
                <a:gd name="T4" fmla="*/ 156 w 167"/>
                <a:gd name="T5" fmla="*/ 0 h 110"/>
                <a:gd name="T6" fmla="*/ 167 w 167"/>
                <a:gd name="T7" fmla="*/ 19 h 110"/>
                <a:gd name="T8" fmla="*/ 11 w 167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10">
                  <a:moveTo>
                    <a:pt x="11" y="110"/>
                  </a:moveTo>
                  <a:lnTo>
                    <a:pt x="0" y="91"/>
                  </a:lnTo>
                  <a:lnTo>
                    <a:pt x="156" y="0"/>
                  </a:lnTo>
                  <a:lnTo>
                    <a:pt x="167" y="19"/>
                  </a:lnTo>
                  <a:lnTo>
                    <a:pt x="11" y="110"/>
                  </a:lnTo>
                  <a:close/>
                </a:path>
              </a:pathLst>
            </a:cu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56" name="Freeform 2379">
              <a:extLst>
                <a:ext uri="{FF2B5EF4-FFF2-40B4-BE49-F238E27FC236}">
                  <a16:creationId xmlns:a16="http://schemas.microsoft.com/office/drawing/2014/main" id="{2C995AA3-11BB-4CB7-B27C-7B324E68F3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288" y="5447532"/>
              <a:ext cx="265113" cy="174625"/>
            </a:xfrm>
            <a:custGeom>
              <a:avLst/>
              <a:gdLst>
                <a:gd name="T0" fmla="*/ 156 w 167"/>
                <a:gd name="T1" fmla="*/ 110 h 110"/>
                <a:gd name="T2" fmla="*/ 0 w 167"/>
                <a:gd name="T3" fmla="*/ 19 h 110"/>
                <a:gd name="T4" fmla="*/ 11 w 167"/>
                <a:gd name="T5" fmla="*/ 0 h 110"/>
                <a:gd name="T6" fmla="*/ 167 w 167"/>
                <a:gd name="T7" fmla="*/ 91 h 110"/>
                <a:gd name="T8" fmla="*/ 156 w 167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10">
                  <a:moveTo>
                    <a:pt x="156" y="110"/>
                  </a:moveTo>
                  <a:lnTo>
                    <a:pt x="0" y="19"/>
                  </a:lnTo>
                  <a:lnTo>
                    <a:pt x="11" y="0"/>
                  </a:lnTo>
                  <a:lnTo>
                    <a:pt x="167" y="91"/>
                  </a:lnTo>
                  <a:lnTo>
                    <a:pt x="156" y="110"/>
                  </a:lnTo>
                  <a:close/>
                </a:path>
              </a:pathLst>
            </a:cu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57" name="Freeform 2380">
              <a:extLst>
                <a:ext uri="{FF2B5EF4-FFF2-40B4-BE49-F238E27FC236}">
                  <a16:creationId xmlns:a16="http://schemas.microsoft.com/office/drawing/2014/main" id="{5644CC8C-3AA6-484F-9808-9FF88545B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288" y="5644382"/>
              <a:ext cx="265113" cy="174625"/>
            </a:xfrm>
            <a:custGeom>
              <a:avLst/>
              <a:gdLst>
                <a:gd name="T0" fmla="*/ 11 w 167"/>
                <a:gd name="T1" fmla="*/ 110 h 110"/>
                <a:gd name="T2" fmla="*/ 0 w 167"/>
                <a:gd name="T3" fmla="*/ 91 h 110"/>
                <a:gd name="T4" fmla="*/ 156 w 167"/>
                <a:gd name="T5" fmla="*/ 0 h 110"/>
                <a:gd name="T6" fmla="*/ 167 w 167"/>
                <a:gd name="T7" fmla="*/ 19 h 110"/>
                <a:gd name="T8" fmla="*/ 11 w 167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10">
                  <a:moveTo>
                    <a:pt x="11" y="110"/>
                  </a:moveTo>
                  <a:lnTo>
                    <a:pt x="0" y="91"/>
                  </a:lnTo>
                  <a:lnTo>
                    <a:pt x="156" y="0"/>
                  </a:lnTo>
                  <a:lnTo>
                    <a:pt x="167" y="19"/>
                  </a:lnTo>
                  <a:lnTo>
                    <a:pt x="11" y="110"/>
                  </a:lnTo>
                  <a:close/>
                </a:path>
              </a:pathLst>
            </a:cu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58" name="Freeform 2381">
              <a:extLst>
                <a:ext uri="{FF2B5EF4-FFF2-40B4-BE49-F238E27FC236}">
                  <a16:creationId xmlns:a16="http://schemas.microsoft.com/office/drawing/2014/main" id="{1D16ECA6-7B5A-43CA-A2DD-8251470526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9288" y="5644382"/>
              <a:ext cx="265113" cy="174625"/>
            </a:xfrm>
            <a:custGeom>
              <a:avLst/>
              <a:gdLst>
                <a:gd name="T0" fmla="*/ 156 w 167"/>
                <a:gd name="T1" fmla="*/ 110 h 110"/>
                <a:gd name="T2" fmla="*/ 0 w 167"/>
                <a:gd name="T3" fmla="*/ 19 h 110"/>
                <a:gd name="T4" fmla="*/ 11 w 167"/>
                <a:gd name="T5" fmla="*/ 0 h 110"/>
                <a:gd name="T6" fmla="*/ 167 w 167"/>
                <a:gd name="T7" fmla="*/ 91 h 110"/>
                <a:gd name="T8" fmla="*/ 156 w 167"/>
                <a:gd name="T9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110">
                  <a:moveTo>
                    <a:pt x="156" y="110"/>
                  </a:moveTo>
                  <a:lnTo>
                    <a:pt x="0" y="19"/>
                  </a:lnTo>
                  <a:lnTo>
                    <a:pt x="11" y="0"/>
                  </a:lnTo>
                  <a:lnTo>
                    <a:pt x="167" y="91"/>
                  </a:lnTo>
                  <a:lnTo>
                    <a:pt x="156" y="110"/>
                  </a:lnTo>
                  <a:close/>
                </a:path>
              </a:pathLst>
            </a:cu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59" name="Rectangle 2382">
              <a:extLst>
                <a:ext uri="{FF2B5EF4-FFF2-40B4-BE49-F238E27FC236}">
                  <a16:creationId xmlns:a16="http://schemas.microsoft.com/office/drawing/2014/main" id="{63E9EF26-A863-4188-9419-A2C8504B5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0863" y="4225157"/>
              <a:ext cx="461963" cy="720725"/>
            </a:xfrm>
            <a:prstGeom prst="rect">
              <a:avLst/>
            </a:prstGeom>
            <a:solidFill>
              <a:srgbClr val="5C8A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60" name="Rectangle 2383">
              <a:extLst>
                <a:ext uri="{FF2B5EF4-FFF2-40B4-BE49-F238E27FC236}">
                  <a16:creationId xmlns:a16="http://schemas.microsoft.com/office/drawing/2014/main" id="{5DAE6B4A-C64A-4431-B587-CDAB6E71B4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0863" y="4388670"/>
              <a:ext cx="461963" cy="492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61" name="Rectangle 2384">
              <a:extLst>
                <a:ext uri="{FF2B5EF4-FFF2-40B4-BE49-F238E27FC236}">
                  <a16:creationId xmlns:a16="http://schemas.microsoft.com/office/drawing/2014/main" id="{7BA1739E-6AD6-4850-802F-C6B9CEABCE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0863" y="4568057"/>
              <a:ext cx="461963" cy="492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62" name="Rectangle 2385">
              <a:extLst>
                <a:ext uri="{FF2B5EF4-FFF2-40B4-BE49-F238E27FC236}">
                  <a16:creationId xmlns:a16="http://schemas.microsoft.com/office/drawing/2014/main" id="{25FB0E3F-0709-4114-A716-EAFE6B633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0863" y="4749032"/>
              <a:ext cx="461963" cy="492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63" name="Rectangle 2386">
              <a:extLst>
                <a:ext uri="{FF2B5EF4-FFF2-40B4-BE49-F238E27FC236}">
                  <a16:creationId xmlns:a16="http://schemas.microsoft.com/office/drawing/2014/main" id="{5201B1CF-CFDD-4223-8691-98023396A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2238" y="3880670"/>
              <a:ext cx="165100" cy="1924050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64" name="Rectangle 2387">
              <a:extLst>
                <a:ext uri="{FF2B5EF4-FFF2-40B4-BE49-F238E27FC236}">
                  <a16:creationId xmlns:a16="http://schemas.microsoft.com/office/drawing/2014/main" id="{777B48FD-4EC6-4B2F-9787-E9C13F54C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0488" y="3839395"/>
              <a:ext cx="228600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65" name="Rectangle 2388">
              <a:extLst>
                <a:ext uri="{FF2B5EF4-FFF2-40B4-BE49-F238E27FC236}">
                  <a16:creationId xmlns:a16="http://schemas.microsoft.com/office/drawing/2014/main" id="{9C428204-AE30-4D97-8CFA-329DCEDC6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2838" y="3880670"/>
              <a:ext cx="165100" cy="1924050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66" name="Rectangle 2389">
              <a:extLst>
                <a:ext uri="{FF2B5EF4-FFF2-40B4-BE49-F238E27FC236}">
                  <a16:creationId xmlns:a16="http://schemas.microsoft.com/office/drawing/2014/main" id="{804F36A3-9DAE-4881-822A-F493EAECD7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1088" y="3839395"/>
              <a:ext cx="228600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67" name="Freeform 2390">
              <a:extLst>
                <a:ext uri="{FF2B5EF4-FFF2-40B4-BE49-F238E27FC236}">
                  <a16:creationId xmlns:a16="http://schemas.microsoft.com/office/drawing/2014/main" id="{BC72A9A9-9D1C-441B-92E9-32F0848C5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8126" y="3896545"/>
              <a:ext cx="625475" cy="749300"/>
            </a:xfrm>
            <a:custGeom>
              <a:avLst/>
              <a:gdLst>
                <a:gd name="T0" fmla="*/ 908 w 908"/>
                <a:gd name="T1" fmla="*/ 1088 h 1088"/>
                <a:gd name="T2" fmla="*/ 747 w 908"/>
                <a:gd name="T3" fmla="*/ 1088 h 1088"/>
                <a:gd name="T4" fmla="*/ 747 w 908"/>
                <a:gd name="T5" fmla="*/ 201 h 1088"/>
                <a:gd name="T6" fmla="*/ 707 w 908"/>
                <a:gd name="T7" fmla="*/ 161 h 1088"/>
                <a:gd name="T8" fmla="*/ 0 w 908"/>
                <a:gd name="T9" fmla="*/ 161 h 1088"/>
                <a:gd name="T10" fmla="*/ 0 w 908"/>
                <a:gd name="T11" fmla="*/ 0 h 1088"/>
                <a:gd name="T12" fmla="*/ 707 w 908"/>
                <a:gd name="T13" fmla="*/ 0 h 1088"/>
                <a:gd name="T14" fmla="*/ 908 w 908"/>
                <a:gd name="T15" fmla="*/ 201 h 1088"/>
                <a:gd name="T16" fmla="*/ 908 w 908"/>
                <a:gd name="T17" fmla="*/ 1088 h 1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8" h="1088">
                  <a:moveTo>
                    <a:pt x="908" y="1088"/>
                  </a:moveTo>
                  <a:lnTo>
                    <a:pt x="747" y="1088"/>
                  </a:lnTo>
                  <a:lnTo>
                    <a:pt x="747" y="201"/>
                  </a:lnTo>
                  <a:cubicBezTo>
                    <a:pt x="747" y="179"/>
                    <a:pt x="729" y="161"/>
                    <a:pt x="707" y="161"/>
                  </a:cubicBezTo>
                  <a:lnTo>
                    <a:pt x="0" y="161"/>
                  </a:lnTo>
                  <a:lnTo>
                    <a:pt x="0" y="0"/>
                  </a:lnTo>
                  <a:lnTo>
                    <a:pt x="707" y="0"/>
                  </a:lnTo>
                  <a:cubicBezTo>
                    <a:pt x="818" y="0"/>
                    <a:pt x="908" y="90"/>
                    <a:pt x="908" y="201"/>
                  </a:cubicBezTo>
                  <a:lnTo>
                    <a:pt x="908" y="1088"/>
                  </a:lnTo>
                </a:path>
              </a:pathLst>
            </a:custGeom>
            <a:solidFill>
              <a:srgbClr val="84A6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68" name="Freeform 2391">
              <a:extLst>
                <a:ext uri="{FF2B5EF4-FFF2-40B4-BE49-F238E27FC236}">
                  <a16:creationId xmlns:a16="http://schemas.microsoft.com/office/drawing/2014/main" id="{8B1AE32E-81B9-4EEB-83C7-153F0A8249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9251" y="3804470"/>
              <a:ext cx="393700" cy="1058863"/>
            </a:xfrm>
            <a:custGeom>
              <a:avLst/>
              <a:gdLst>
                <a:gd name="T0" fmla="*/ 0 w 571"/>
                <a:gd name="T1" fmla="*/ 1539 h 1539"/>
                <a:gd name="T2" fmla="*/ 160 w 571"/>
                <a:gd name="T3" fmla="*/ 1539 h 1539"/>
                <a:gd name="T4" fmla="*/ 160 w 571"/>
                <a:gd name="T5" fmla="*/ 201 h 1539"/>
                <a:gd name="T6" fmla="*/ 200 w 571"/>
                <a:gd name="T7" fmla="*/ 160 h 1539"/>
                <a:gd name="T8" fmla="*/ 571 w 571"/>
                <a:gd name="T9" fmla="*/ 160 h 1539"/>
                <a:gd name="T10" fmla="*/ 571 w 571"/>
                <a:gd name="T11" fmla="*/ 0 h 1539"/>
                <a:gd name="T12" fmla="*/ 200 w 571"/>
                <a:gd name="T13" fmla="*/ 0 h 1539"/>
                <a:gd name="T14" fmla="*/ 0 w 571"/>
                <a:gd name="T15" fmla="*/ 201 h 1539"/>
                <a:gd name="T16" fmla="*/ 0 w 571"/>
                <a:gd name="T17" fmla="*/ 1539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1" h="1539">
                  <a:moveTo>
                    <a:pt x="0" y="1539"/>
                  </a:moveTo>
                  <a:lnTo>
                    <a:pt x="160" y="1539"/>
                  </a:lnTo>
                  <a:lnTo>
                    <a:pt x="160" y="201"/>
                  </a:lnTo>
                  <a:cubicBezTo>
                    <a:pt x="160" y="178"/>
                    <a:pt x="178" y="160"/>
                    <a:pt x="200" y="160"/>
                  </a:cubicBezTo>
                  <a:lnTo>
                    <a:pt x="571" y="160"/>
                  </a:lnTo>
                  <a:lnTo>
                    <a:pt x="571" y="0"/>
                  </a:lnTo>
                  <a:lnTo>
                    <a:pt x="200" y="0"/>
                  </a:lnTo>
                  <a:cubicBezTo>
                    <a:pt x="90" y="0"/>
                    <a:pt x="0" y="90"/>
                    <a:pt x="0" y="201"/>
                  </a:cubicBezTo>
                  <a:lnTo>
                    <a:pt x="0" y="1539"/>
                  </a:lnTo>
                </a:path>
              </a:pathLst>
            </a:custGeom>
            <a:solidFill>
              <a:srgbClr val="5C8A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69" name="Freeform 2392">
              <a:extLst>
                <a:ext uri="{FF2B5EF4-FFF2-40B4-BE49-F238E27FC236}">
                  <a16:creationId xmlns:a16="http://schemas.microsoft.com/office/drawing/2014/main" id="{9C923BA4-798C-42BF-8160-7847BC759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3176" y="3355207"/>
              <a:ext cx="255588" cy="1343025"/>
            </a:xfrm>
            <a:custGeom>
              <a:avLst/>
              <a:gdLst>
                <a:gd name="T0" fmla="*/ 22 w 161"/>
                <a:gd name="T1" fmla="*/ 846 h 846"/>
                <a:gd name="T2" fmla="*/ 0 w 161"/>
                <a:gd name="T3" fmla="*/ 846 h 846"/>
                <a:gd name="T4" fmla="*/ 0 w 161"/>
                <a:gd name="T5" fmla="*/ 0 h 846"/>
                <a:gd name="T6" fmla="*/ 161 w 161"/>
                <a:gd name="T7" fmla="*/ 0 h 846"/>
                <a:gd name="T8" fmla="*/ 161 w 161"/>
                <a:gd name="T9" fmla="*/ 22 h 846"/>
                <a:gd name="T10" fmla="*/ 22 w 161"/>
                <a:gd name="T11" fmla="*/ 22 h 846"/>
                <a:gd name="T12" fmla="*/ 22 w 161"/>
                <a:gd name="T13" fmla="*/ 846 h 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846">
                  <a:moveTo>
                    <a:pt x="22" y="846"/>
                  </a:moveTo>
                  <a:lnTo>
                    <a:pt x="0" y="846"/>
                  </a:lnTo>
                  <a:lnTo>
                    <a:pt x="0" y="0"/>
                  </a:lnTo>
                  <a:lnTo>
                    <a:pt x="161" y="0"/>
                  </a:lnTo>
                  <a:lnTo>
                    <a:pt x="161" y="22"/>
                  </a:lnTo>
                  <a:lnTo>
                    <a:pt x="22" y="22"/>
                  </a:lnTo>
                  <a:lnTo>
                    <a:pt x="22" y="846"/>
                  </a:lnTo>
                  <a:close/>
                </a:path>
              </a:pathLst>
            </a:custGeom>
            <a:solidFill>
              <a:srgbClr val="56AC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70" name="Rectangle 2393">
              <a:extLst>
                <a:ext uri="{FF2B5EF4-FFF2-40B4-BE49-F238E27FC236}">
                  <a16:creationId xmlns:a16="http://schemas.microsoft.com/office/drawing/2014/main" id="{988B9011-B2EC-4CFE-9D77-B4BCB9993E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851" y="2710682"/>
              <a:ext cx="288925" cy="2546350"/>
            </a:xfrm>
            <a:prstGeom prst="rect">
              <a:avLst/>
            </a:prstGeom>
            <a:solidFill>
              <a:srgbClr val="5C8A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71" name="Rectangle 2394">
              <a:extLst>
                <a:ext uri="{FF2B5EF4-FFF2-40B4-BE49-F238E27FC236}">
                  <a16:creationId xmlns:a16="http://schemas.microsoft.com/office/drawing/2014/main" id="{51A91AD0-D919-4047-A777-7E3C4982CF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851" y="2710682"/>
              <a:ext cx="288925" cy="196850"/>
            </a:xfrm>
            <a:prstGeom prst="rect">
              <a:avLst/>
            </a:prstGeom>
            <a:solidFill>
              <a:srgbClr val="364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72" name="Rectangle 2395">
              <a:extLst>
                <a:ext uri="{FF2B5EF4-FFF2-40B4-BE49-F238E27FC236}">
                  <a16:creationId xmlns:a16="http://schemas.microsoft.com/office/drawing/2014/main" id="{9E8B391A-4754-4B4B-923E-45E21E2B5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851" y="3248845"/>
              <a:ext cx="288925" cy="82550"/>
            </a:xfrm>
            <a:prstGeom prst="rect">
              <a:avLst/>
            </a:prstGeom>
            <a:solidFill>
              <a:srgbClr val="364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73" name="Rectangle 2396">
              <a:extLst>
                <a:ext uri="{FF2B5EF4-FFF2-40B4-BE49-F238E27FC236}">
                  <a16:creationId xmlns:a16="http://schemas.microsoft.com/office/drawing/2014/main" id="{308B4DA5-50F3-4E34-931C-F76BC74DF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851" y="3507607"/>
              <a:ext cx="288925" cy="82550"/>
            </a:xfrm>
            <a:prstGeom prst="rect">
              <a:avLst/>
            </a:prstGeom>
            <a:solidFill>
              <a:srgbClr val="364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74" name="Rectangle 2397">
              <a:extLst>
                <a:ext uri="{FF2B5EF4-FFF2-40B4-BE49-F238E27FC236}">
                  <a16:creationId xmlns:a16="http://schemas.microsoft.com/office/drawing/2014/main" id="{8DAC2250-268C-4563-AB48-53FBAB1007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851" y="3766370"/>
              <a:ext cx="288925" cy="82550"/>
            </a:xfrm>
            <a:prstGeom prst="rect">
              <a:avLst/>
            </a:prstGeom>
            <a:solidFill>
              <a:srgbClr val="364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75" name="Rectangle 2398">
              <a:extLst>
                <a:ext uri="{FF2B5EF4-FFF2-40B4-BE49-F238E27FC236}">
                  <a16:creationId xmlns:a16="http://schemas.microsoft.com/office/drawing/2014/main" id="{E0401D54-F7B5-4200-9092-C9EF6D8BF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1038" y="2896420"/>
              <a:ext cx="288925" cy="2546350"/>
            </a:xfrm>
            <a:prstGeom prst="rect">
              <a:avLst/>
            </a:prstGeom>
            <a:solidFill>
              <a:srgbClr val="FF57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76" name="Rectangle 2399">
              <a:extLst>
                <a:ext uri="{FF2B5EF4-FFF2-40B4-BE49-F238E27FC236}">
                  <a16:creationId xmlns:a16="http://schemas.microsoft.com/office/drawing/2014/main" id="{20D536F4-B265-4AE3-A7F0-D90BEFEF19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1038" y="2896420"/>
              <a:ext cx="288925" cy="196850"/>
            </a:xfrm>
            <a:prstGeom prst="rect">
              <a:avLst/>
            </a:prstGeom>
            <a:solidFill>
              <a:srgbClr val="364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77" name="Rectangle 2400">
              <a:extLst>
                <a:ext uri="{FF2B5EF4-FFF2-40B4-BE49-F238E27FC236}">
                  <a16:creationId xmlns:a16="http://schemas.microsoft.com/office/drawing/2014/main" id="{8777E850-C66F-40DC-A1FD-0D7879D65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1038" y="3436170"/>
              <a:ext cx="288925" cy="82550"/>
            </a:xfrm>
            <a:prstGeom prst="rect">
              <a:avLst/>
            </a:prstGeom>
            <a:solidFill>
              <a:srgbClr val="364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78" name="Rectangle 2401">
              <a:extLst>
                <a:ext uri="{FF2B5EF4-FFF2-40B4-BE49-F238E27FC236}">
                  <a16:creationId xmlns:a16="http://schemas.microsoft.com/office/drawing/2014/main" id="{6FCB2BBF-6140-45DC-8145-ACC47EDA3B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1038" y="3694932"/>
              <a:ext cx="288925" cy="82550"/>
            </a:xfrm>
            <a:prstGeom prst="rect">
              <a:avLst/>
            </a:prstGeom>
            <a:solidFill>
              <a:srgbClr val="364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79" name="Rectangle 2402">
              <a:extLst>
                <a:ext uri="{FF2B5EF4-FFF2-40B4-BE49-F238E27FC236}">
                  <a16:creationId xmlns:a16="http://schemas.microsoft.com/office/drawing/2014/main" id="{57D1F680-E1C5-4744-8DEA-BD0ADAA689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1038" y="3953695"/>
              <a:ext cx="288925" cy="82550"/>
            </a:xfrm>
            <a:prstGeom prst="rect">
              <a:avLst/>
            </a:prstGeom>
            <a:solidFill>
              <a:srgbClr val="364F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80" name="Rectangle 2403">
              <a:extLst>
                <a:ext uri="{FF2B5EF4-FFF2-40B4-BE49-F238E27FC236}">
                  <a16:creationId xmlns:a16="http://schemas.microsoft.com/office/drawing/2014/main" id="{F9875A09-76A9-4833-BE29-C7AF933E5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4101" y="4418832"/>
              <a:ext cx="1230313" cy="1820863"/>
            </a:xfrm>
            <a:prstGeom prst="rect">
              <a:avLst/>
            </a:prstGeom>
            <a:solidFill>
              <a:srgbClr val="93C8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81" name="Rectangle 2404">
              <a:extLst>
                <a:ext uri="{FF2B5EF4-FFF2-40B4-BE49-F238E27FC236}">
                  <a16:creationId xmlns:a16="http://schemas.microsoft.com/office/drawing/2014/main" id="{8C9A9CB7-057E-4A2F-AEA9-C101032C4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5438" y="5618982"/>
              <a:ext cx="1231900" cy="620713"/>
            </a:xfrm>
            <a:prstGeom prst="rect">
              <a:avLst/>
            </a:prstGeom>
            <a:solidFill>
              <a:srgbClr val="C0D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82" name="Rectangle 2405">
              <a:extLst>
                <a:ext uri="{FF2B5EF4-FFF2-40B4-BE49-F238E27FC236}">
                  <a16:creationId xmlns:a16="http://schemas.microsoft.com/office/drawing/2014/main" id="{6A1F7B01-D670-4712-BF51-9EF7723BB3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5438" y="5618982"/>
              <a:ext cx="1231900" cy="71438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83" name="Rectangle 2406">
              <a:extLst>
                <a:ext uri="{FF2B5EF4-FFF2-40B4-BE49-F238E27FC236}">
                  <a16:creationId xmlns:a16="http://schemas.microsoft.com/office/drawing/2014/main" id="{DDBFFC57-5435-41D3-A80C-7D4BB1CDD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5426" y="4066407"/>
              <a:ext cx="1035050" cy="2173288"/>
            </a:xfrm>
            <a:prstGeom prst="rect">
              <a:avLst/>
            </a:prstGeom>
            <a:solidFill>
              <a:srgbClr val="EAA7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84" name="Rectangle 2407">
              <a:extLst>
                <a:ext uri="{FF2B5EF4-FFF2-40B4-BE49-F238E27FC236}">
                  <a16:creationId xmlns:a16="http://schemas.microsoft.com/office/drawing/2014/main" id="{95576090-DFF1-440D-A868-836CDB1DA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0976" y="4037832"/>
              <a:ext cx="1123950" cy="77788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85" name="Oval 2408">
              <a:extLst>
                <a:ext uri="{FF2B5EF4-FFF2-40B4-BE49-F238E27FC236}">
                  <a16:creationId xmlns:a16="http://schemas.microsoft.com/office/drawing/2014/main" id="{8F2862D9-837C-4E0B-9FEE-C6865C0484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5126" y="4620445"/>
              <a:ext cx="357188" cy="357188"/>
            </a:xfrm>
            <a:prstGeom prst="ellipse">
              <a:avLst/>
            </a:prstGeom>
            <a:solidFill>
              <a:srgbClr val="C0D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86" name="Rectangle 2409">
              <a:extLst>
                <a:ext uri="{FF2B5EF4-FFF2-40B4-BE49-F238E27FC236}">
                  <a16:creationId xmlns:a16="http://schemas.microsoft.com/office/drawing/2014/main" id="{DC77AC28-8050-456E-9E31-3756634D8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426" y="4556945"/>
              <a:ext cx="128588" cy="77788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87" name="Oval 2410">
              <a:extLst>
                <a:ext uri="{FF2B5EF4-FFF2-40B4-BE49-F238E27FC236}">
                  <a16:creationId xmlns:a16="http://schemas.microsoft.com/office/drawing/2014/main" id="{86E4C9E8-2403-4089-9EC9-10ABFDE56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9463" y="4620445"/>
              <a:ext cx="357188" cy="357188"/>
            </a:xfrm>
            <a:prstGeom prst="ellipse">
              <a:avLst/>
            </a:prstGeom>
            <a:solidFill>
              <a:srgbClr val="C0D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88" name="Rectangle 2411">
              <a:extLst>
                <a:ext uri="{FF2B5EF4-FFF2-40B4-BE49-F238E27FC236}">
                  <a16:creationId xmlns:a16="http://schemas.microsoft.com/office/drawing/2014/main" id="{6A0E9DE9-CE2E-4273-8DAB-BC5578863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3763" y="4556945"/>
              <a:ext cx="127000" cy="77788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89" name="Oval 2412">
              <a:extLst>
                <a:ext uri="{FF2B5EF4-FFF2-40B4-BE49-F238E27FC236}">
                  <a16:creationId xmlns:a16="http://schemas.microsoft.com/office/drawing/2014/main" id="{8D5FE758-CB8C-4536-842A-363D5F2BC5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3801" y="4620445"/>
              <a:ext cx="355600" cy="357188"/>
            </a:xfrm>
            <a:prstGeom prst="ellipse">
              <a:avLst/>
            </a:prstGeom>
            <a:solidFill>
              <a:srgbClr val="C0D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90" name="Rectangle 2413">
              <a:extLst>
                <a:ext uri="{FF2B5EF4-FFF2-40B4-BE49-F238E27FC236}">
                  <a16:creationId xmlns:a16="http://schemas.microsoft.com/office/drawing/2014/main" id="{C2A06827-BE19-44CF-BD90-88AC4ECF0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8101" y="4556945"/>
              <a:ext cx="127000" cy="77788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91" name="Rectangle 2414">
              <a:extLst>
                <a:ext uri="{FF2B5EF4-FFF2-40B4-BE49-F238E27FC236}">
                  <a16:creationId xmlns:a16="http://schemas.microsoft.com/office/drawing/2014/main" id="{A1394919-E57E-441D-BAA4-25580709C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5901" y="4849045"/>
              <a:ext cx="1479550" cy="1390650"/>
            </a:xfrm>
            <a:prstGeom prst="rect">
              <a:avLst/>
            </a:prstGeom>
            <a:solidFill>
              <a:srgbClr val="5C8A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92" name="Rectangle 2415">
              <a:extLst>
                <a:ext uri="{FF2B5EF4-FFF2-40B4-BE49-F238E27FC236}">
                  <a16:creationId xmlns:a16="http://schemas.microsoft.com/office/drawing/2014/main" id="{3868EB9D-379C-49AF-9192-5793656C22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5101" y="4774432"/>
              <a:ext cx="1582738" cy="85725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93" name="Rectangle 2417">
              <a:extLst>
                <a:ext uri="{FF2B5EF4-FFF2-40B4-BE49-F238E27FC236}">
                  <a16:creationId xmlns:a16="http://schemas.microsoft.com/office/drawing/2014/main" id="{45E3075C-E230-4AF5-8CA0-E96F448DA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3076" y="4971282"/>
              <a:ext cx="84138" cy="2270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94" name="Rectangle 2418">
              <a:extLst>
                <a:ext uri="{FF2B5EF4-FFF2-40B4-BE49-F238E27FC236}">
                  <a16:creationId xmlns:a16="http://schemas.microsoft.com/office/drawing/2014/main" id="{7B58F17D-11A5-4DAC-B58F-998EB3E039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4201" y="4971282"/>
              <a:ext cx="82550" cy="2270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95" name="Rectangle 2419">
              <a:extLst>
                <a:ext uri="{FF2B5EF4-FFF2-40B4-BE49-F238E27FC236}">
                  <a16:creationId xmlns:a16="http://schemas.microsoft.com/office/drawing/2014/main" id="{CA921D2A-F007-4311-B2D3-8E4B66D2D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426" y="4971282"/>
              <a:ext cx="82550" cy="2270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96" name="Rectangle 2420">
              <a:extLst>
                <a:ext uri="{FF2B5EF4-FFF2-40B4-BE49-F238E27FC236}">
                  <a16:creationId xmlns:a16="http://schemas.microsoft.com/office/drawing/2014/main" id="{6915DFFB-955F-4A2F-ADA8-D9D50C113F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9963" y="4971282"/>
              <a:ext cx="84138" cy="2270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97" name="Rectangle 2421">
              <a:extLst>
                <a:ext uri="{FF2B5EF4-FFF2-40B4-BE49-F238E27FC236}">
                  <a16:creationId xmlns:a16="http://schemas.microsoft.com/office/drawing/2014/main" id="{860D4F3B-BDCA-4836-A4C8-67CF53444A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6188" y="4971282"/>
              <a:ext cx="82550" cy="2270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98" name="Rectangle 2422">
              <a:extLst>
                <a:ext uri="{FF2B5EF4-FFF2-40B4-BE49-F238E27FC236}">
                  <a16:creationId xmlns:a16="http://schemas.microsoft.com/office/drawing/2014/main" id="{314EDE95-4BDB-4713-94CC-361AC5A8C9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7313" y="4971282"/>
              <a:ext cx="82550" cy="2270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99" name="Rectangle 2423">
              <a:extLst>
                <a:ext uri="{FF2B5EF4-FFF2-40B4-BE49-F238E27FC236}">
                  <a16:creationId xmlns:a16="http://schemas.microsoft.com/office/drawing/2014/main" id="{2A0FA718-6241-4CC1-BEB8-23D6909B3A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3076" y="5528495"/>
              <a:ext cx="84138" cy="228600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00" name="Rectangle 2424">
              <a:extLst>
                <a:ext uri="{FF2B5EF4-FFF2-40B4-BE49-F238E27FC236}">
                  <a16:creationId xmlns:a16="http://schemas.microsoft.com/office/drawing/2014/main" id="{2B2C5D76-4E70-4479-9FAA-92AAB7BC3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4201" y="5528495"/>
              <a:ext cx="82550" cy="228600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01" name="Rectangle 2425">
              <a:extLst>
                <a:ext uri="{FF2B5EF4-FFF2-40B4-BE49-F238E27FC236}">
                  <a16:creationId xmlns:a16="http://schemas.microsoft.com/office/drawing/2014/main" id="{0C642E84-D88D-47DC-8D99-FD22B0200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426" y="5528495"/>
              <a:ext cx="82550" cy="228600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02" name="Rectangle 2426">
              <a:extLst>
                <a:ext uri="{FF2B5EF4-FFF2-40B4-BE49-F238E27FC236}">
                  <a16:creationId xmlns:a16="http://schemas.microsoft.com/office/drawing/2014/main" id="{2ADCDAC8-04F6-425E-841B-E7B8726676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9963" y="5528495"/>
              <a:ext cx="84138" cy="228600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03" name="Rectangle 2427">
              <a:extLst>
                <a:ext uri="{FF2B5EF4-FFF2-40B4-BE49-F238E27FC236}">
                  <a16:creationId xmlns:a16="http://schemas.microsoft.com/office/drawing/2014/main" id="{B021E82D-10DF-453E-86B2-107473B29F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6188" y="5528495"/>
              <a:ext cx="82550" cy="228600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04" name="Rectangle 2428">
              <a:extLst>
                <a:ext uri="{FF2B5EF4-FFF2-40B4-BE49-F238E27FC236}">
                  <a16:creationId xmlns:a16="http://schemas.microsoft.com/office/drawing/2014/main" id="{A4223C52-CEDD-4420-9423-370C5EBFE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7313" y="5528495"/>
              <a:ext cx="82550" cy="228600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05" name="Freeform 2429">
              <a:extLst>
                <a:ext uri="{FF2B5EF4-FFF2-40B4-BE49-F238E27FC236}">
                  <a16:creationId xmlns:a16="http://schemas.microsoft.com/office/drawing/2014/main" id="{B0C19770-30A8-44F3-9A8B-FFC4AEF42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5613" y="4995095"/>
              <a:ext cx="1076325" cy="457200"/>
            </a:xfrm>
            <a:custGeom>
              <a:avLst/>
              <a:gdLst>
                <a:gd name="T0" fmla="*/ 1564 w 1564"/>
                <a:gd name="T1" fmla="*/ 666 h 666"/>
                <a:gd name="T2" fmla="*/ 1494 w 1564"/>
                <a:gd name="T3" fmla="*/ 666 h 666"/>
                <a:gd name="T4" fmla="*/ 1494 w 1564"/>
                <a:gd name="T5" fmla="*/ 155 h 666"/>
                <a:gd name="T6" fmla="*/ 1408 w 1564"/>
                <a:gd name="T7" fmla="*/ 70 h 666"/>
                <a:gd name="T8" fmla="*/ 155 w 1564"/>
                <a:gd name="T9" fmla="*/ 70 h 666"/>
                <a:gd name="T10" fmla="*/ 70 w 1564"/>
                <a:gd name="T11" fmla="*/ 155 h 666"/>
                <a:gd name="T12" fmla="*/ 70 w 1564"/>
                <a:gd name="T13" fmla="*/ 666 h 666"/>
                <a:gd name="T14" fmla="*/ 0 w 1564"/>
                <a:gd name="T15" fmla="*/ 666 h 666"/>
                <a:gd name="T16" fmla="*/ 0 w 1564"/>
                <a:gd name="T17" fmla="*/ 155 h 666"/>
                <a:gd name="T18" fmla="*/ 155 w 1564"/>
                <a:gd name="T19" fmla="*/ 0 h 666"/>
                <a:gd name="T20" fmla="*/ 1408 w 1564"/>
                <a:gd name="T21" fmla="*/ 0 h 666"/>
                <a:gd name="T22" fmla="*/ 1564 w 1564"/>
                <a:gd name="T23" fmla="*/ 155 h 666"/>
                <a:gd name="T24" fmla="*/ 1564 w 1564"/>
                <a:gd name="T25" fmla="*/ 666 h 6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4" h="666">
                  <a:moveTo>
                    <a:pt x="1564" y="666"/>
                  </a:moveTo>
                  <a:lnTo>
                    <a:pt x="1494" y="666"/>
                  </a:lnTo>
                  <a:lnTo>
                    <a:pt x="1494" y="155"/>
                  </a:lnTo>
                  <a:cubicBezTo>
                    <a:pt x="1494" y="108"/>
                    <a:pt x="1455" y="70"/>
                    <a:pt x="1408" y="70"/>
                  </a:cubicBezTo>
                  <a:lnTo>
                    <a:pt x="155" y="70"/>
                  </a:lnTo>
                  <a:cubicBezTo>
                    <a:pt x="108" y="70"/>
                    <a:pt x="70" y="108"/>
                    <a:pt x="70" y="155"/>
                  </a:cubicBezTo>
                  <a:lnTo>
                    <a:pt x="70" y="666"/>
                  </a:lnTo>
                  <a:lnTo>
                    <a:pt x="0" y="666"/>
                  </a:lnTo>
                  <a:lnTo>
                    <a:pt x="0" y="155"/>
                  </a:lnTo>
                  <a:cubicBezTo>
                    <a:pt x="0" y="69"/>
                    <a:pt x="69" y="0"/>
                    <a:pt x="155" y="0"/>
                  </a:cubicBezTo>
                  <a:lnTo>
                    <a:pt x="1408" y="0"/>
                  </a:lnTo>
                  <a:cubicBezTo>
                    <a:pt x="1494" y="0"/>
                    <a:pt x="1564" y="69"/>
                    <a:pt x="1564" y="155"/>
                  </a:cubicBezTo>
                  <a:lnTo>
                    <a:pt x="1564" y="666"/>
                  </a:lnTo>
                  <a:close/>
                </a:path>
              </a:pathLst>
            </a:cu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06" name="Rectangle 2430">
              <a:extLst>
                <a:ext uri="{FF2B5EF4-FFF2-40B4-BE49-F238E27FC236}">
                  <a16:creationId xmlns:a16="http://schemas.microsoft.com/office/drawing/2014/main" id="{94388D55-EBAC-4F5C-A729-62CBBC6BCF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4226" y="5701532"/>
              <a:ext cx="447675" cy="96838"/>
            </a:xfrm>
            <a:prstGeom prst="rect">
              <a:avLst/>
            </a:prstGeom>
            <a:solidFill>
              <a:srgbClr val="5C8A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07" name="Rectangle 2431">
              <a:extLst>
                <a:ext uri="{FF2B5EF4-FFF2-40B4-BE49-F238E27FC236}">
                  <a16:creationId xmlns:a16="http://schemas.microsoft.com/office/drawing/2014/main" id="{B81F8A1D-0BEE-4267-BAD1-32290ED63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1151" y="5247507"/>
              <a:ext cx="336550" cy="173038"/>
            </a:xfrm>
            <a:prstGeom prst="rect">
              <a:avLst/>
            </a:prstGeom>
            <a:solidFill>
              <a:srgbClr val="C0D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08" name="Freeform 2432">
              <a:extLst>
                <a:ext uri="{FF2B5EF4-FFF2-40B4-BE49-F238E27FC236}">
                  <a16:creationId xmlns:a16="http://schemas.microsoft.com/office/drawing/2014/main" id="{E0234FC9-C2A1-47BE-A84D-816B6614C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4926" y="5409432"/>
              <a:ext cx="890588" cy="781050"/>
            </a:xfrm>
            <a:custGeom>
              <a:avLst/>
              <a:gdLst>
                <a:gd name="T0" fmla="*/ 0 w 1294"/>
                <a:gd name="T1" fmla="*/ 488 h 1135"/>
                <a:gd name="T2" fmla="*/ 647 w 1294"/>
                <a:gd name="T3" fmla="*/ 1135 h 1135"/>
                <a:gd name="T4" fmla="*/ 1294 w 1294"/>
                <a:gd name="T5" fmla="*/ 488 h 1135"/>
                <a:gd name="T6" fmla="*/ 1070 w 1294"/>
                <a:gd name="T7" fmla="*/ 0 h 1135"/>
                <a:gd name="T8" fmla="*/ 223 w 1294"/>
                <a:gd name="T9" fmla="*/ 0 h 1135"/>
                <a:gd name="T10" fmla="*/ 0 w 1294"/>
                <a:gd name="T11" fmla="*/ 488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4" h="1135">
                  <a:moveTo>
                    <a:pt x="0" y="488"/>
                  </a:moveTo>
                  <a:cubicBezTo>
                    <a:pt x="0" y="846"/>
                    <a:pt x="289" y="1135"/>
                    <a:pt x="647" y="1135"/>
                  </a:cubicBezTo>
                  <a:cubicBezTo>
                    <a:pt x="1004" y="1135"/>
                    <a:pt x="1294" y="846"/>
                    <a:pt x="1294" y="488"/>
                  </a:cubicBezTo>
                  <a:cubicBezTo>
                    <a:pt x="1294" y="293"/>
                    <a:pt x="1207" y="118"/>
                    <a:pt x="1070" y="0"/>
                  </a:cubicBezTo>
                  <a:lnTo>
                    <a:pt x="223" y="0"/>
                  </a:lnTo>
                  <a:cubicBezTo>
                    <a:pt x="86" y="118"/>
                    <a:pt x="0" y="293"/>
                    <a:pt x="0" y="488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09" name="Freeform 2433">
              <a:extLst>
                <a:ext uri="{FF2B5EF4-FFF2-40B4-BE49-F238E27FC236}">
                  <a16:creationId xmlns:a16="http://schemas.microsoft.com/office/drawing/2014/main" id="{ADFFE325-413E-49DD-974D-21F6D36AD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4613" y="5296720"/>
              <a:ext cx="811213" cy="127000"/>
            </a:xfrm>
            <a:custGeom>
              <a:avLst/>
              <a:gdLst>
                <a:gd name="T0" fmla="*/ 1164 w 1179"/>
                <a:gd name="T1" fmla="*/ 185 h 185"/>
                <a:gd name="T2" fmla="*/ 1149 w 1179"/>
                <a:gd name="T3" fmla="*/ 170 h 185"/>
                <a:gd name="T4" fmla="*/ 1149 w 1179"/>
                <a:gd name="T5" fmla="*/ 30 h 185"/>
                <a:gd name="T6" fmla="*/ 30 w 1179"/>
                <a:gd name="T7" fmla="*/ 30 h 185"/>
                <a:gd name="T8" fmla="*/ 30 w 1179"/>
                <a:gd name="T9" fmla="*/ 165 h 185"/>
                <a:gd name="T10" fmla="*/ 15 w 1179"/>
                <a:gd name="T11" fmla="*/ 180 h 185"/>
                <a:gd name="T12" fmla="*/ 0 w 1179"/>
                <a:gd name="T13" fmla="*/ 165 h 185"/>
                <a:gd name="T14" fmla="*/ 0 w 1179"/>
                <a:gd name="T15" fmla="*/ 15 h 185"/>
                <a:gd name="T16" fmla="*/ 15 w 1179"/>
                <a:gd name="T17" fmla="*/ 0 h 185"/>
                <a:gd name="T18" fmla="*/ 1164 w 1179"/>
                <a:gd name="T19" fmla="*/ 0 h 185"/>
                <a:gd name="T20" fmla="*/ 1179 w 1179"/>
                <a:gd name="T21" fmla="*/ 15 h 185"/>
                <a:gd name="T22" fmla="*/ 1179 w 1179"/>
                <a:gd name="T23" fmla="*/ 170 h 185"/>
                <a:gd name="T24" fmla="*/ 1164 w 1179"/>
                <a:gd name="T25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9" h="185">
                  <a:moveTo>
                    <a:pt x="1164" y="185"/>
                  </a:moveTo>
                  <a:cubicBezTo>
                    <a:pt x="1156" y="185"/>
                    <a:pt x="1149" y="178"/>
                    <a:pt x="1149" y="170"/>
                  </a:cubicBezTo>
                  <a:lnTo>
                    <a:pt x="1149" y="30"/>
                  </a:lnTo>
                  <a:lnTo>
                    <a:pt x="30" y="30"/>
                  </a:lnTo>
                  <a:lnTo>
                    <a:pt x="30" y="165"/>
                  </a:lnTo>
                  <a:cubicBezTo>
                    <a:pt x="30" y="173"/>
                    <a:pt x="23" y="180"/>
                    <a:pt x="15" y="180"/>
                  </a:cubicBezTo>
                  <a:cubicBezTo>
                    <a:pt x="7" y="180"/>
                    <a:pt x="0" y="173"/>
                    <a:pt x="0" y="165"/>
                  </a:cubicBezTo>
                  <a:lnTo>
                    <a:pt x="0" y="15"/>
                  </a:lnTo>
                  <a:cubicBezTo>
                    <a:pt x="0" y="6"/>
                    <a:pt x="7" y="0"/>
                    <a:pt x="15" y="0"/>
                  </a:cubicBezTo>
                  <a:lnTo>
                    <a:pt x="1164" y="0"/>
                  </a:lnTo>
                  <a:cubicBezTo>
                    <a:pt x="1173" y="0"/>
                    <a:pt x="1179" y="6"/>
                    <a:pt x="1179" y="15"/>
                  </a:cubicBezTo>
                  <a:lnTo>
                    <a:pt x="1179" y="170"/>
                  </a:lnTo>
                  <a:cubicBezTo>
                    <a:pt x="1179" y="178"/>
                    <a:pt x="1173" y="185"/>
                    <a:pt x="1164" y="185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10" name="Freeform 2434">
              <a:extLst>
                <a:ext uri="{FF2B5EF4-FFF2-40B4-BE49-F238E27FC236}">
                  <a16:creationId xmlns:a16="http://schemas.microsoft.com/office/drawing/2014/main" id="{0BBD257F-EDE3-4969-B88B-C88263D3A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2876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7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3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11" name="Freeform 2435">
              <a:extLst>
                <a:ext uri="{FF2B5EF4-FFF2-40B4-BE49-F238E27FC236}">
                  <a16:creationId xmlns:a16="http://schemas.microsoft.com/office/drawing/2014/main" id="{F6958996-831F-4C95-AE74-719B20F08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7963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6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6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3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12" name="Freeform 2436">
              <a:extLst>
                <a:ext uri="{FF2B5EF4-FFF2-40B4-BE49-F238E27FC236}">
                  <a16:creationId xmlns:a16="http://schemas.microsoft.com/office/drawing/2014/main" id="{530EB853-86E6-4A0E-AF84-8796531D4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638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6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6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3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13" name="Freeform 2437">
              <a:extLst>
                <a:ext uri="{FF2B5EF4-FFF2-40B4-BE49-F238E27FC236}">
                  <a16:creationId xmlns:a16="http://schemas.microsoft.com/office/drawing/2014/main" id="{99D5F1FE-2C51-488F-AC33-C398F7D37C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9726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6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6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3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14" name="Freeform 2438">
              <a:extLst>
                <a:ext uri="{FF2B5EF4-FFF2-40B4-BE49-F238E27FC236}">
                  <a16:creationId xmlns:a16="http://schemas.microsoft.com/office/drawing/2014/main" id="{E0CD11C4-5DE9-451D-A02A-3D13549B7D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813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6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6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3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15" name="Freeform 2439">
              <a:extLst>
                <a:ext uri="{FF2B5EF4-FFF2-40B4-BE49-F238E27FC236}">
                  <a16:creationId xmlns:a16="http://schemas.microsoft.com/office/drawing/2014/main" id="{69A4E98A-9AA6-47C5-8F56-696FC1C394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9901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6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6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3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16" name="Freeform 2440">
              <a:extLst>
                <a:ext uri="{FF2B5EF4-FFF2-40B4-BE49-F238E27FC236}">
                  <a16:creationId xmlns:a16="http://schemas.microsoft.com/office/drawing/2014/main" id="{E86812BC-090F-4322-8418-DB770783F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4988" y="5298307"/>
              <a:ext cx="20638" cy="122238"/>
            </a:xfrm>
            <a:custGeom>
              <a:avLst/>
              <a:gdLst>
                <a:gd name="T0" fmla="*/ 16 w 31"/>
                <a:gd name="T1" fmla="*/ 179 h 179"/>
                <a:gd name="T2" fmla="*/ 0 w 31"/>
                <a:gd name="T3" fmla="*/ 164 h 179"/>
                <a:gd name="T4" fmla="*/ 0 w 31"/>
                <a:gd name="T5" fmla="*/ 15 h 179"/>
                <a:gd name="T6" fmla="*/ 16 w 31"/>
                <a:gd name="T7" fmla="*/ 0 h 179"/>
                <a:gd name="T8" fmla="*/ 31 w 31"/>
                <a:gd name="T9" fmla="*/ 15 h 179"/>
                <a:gd name="T10" fmla="*/ 31 w 31"/>
                <a:gd name="T11" fmla="*/ 164 h 179"/>
                <a:gd name="T12" fmla="*/ 16 w 31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79">
                  <a:moveTo>
                    <a:pt x="16" y="179"/>
                  </a:moveTo>
                  <a:cubicBezTo>
                    <a:pt x="7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7" y="0"/>
                    <a:pt x="16" y="0"/>
                  </a:cubicBezTo>
                  <a:cubicBezTo>
                    <a:pt x="24" y="0"/>
                    <a:pt x="31" y="7"/>
                    <a:pt x="31" y="15"/>
                  </a:cubicBezTo>
                  <a:lnTo>
                    <a:pt x="31" y="164"/>
                  </a:lnTo>
                  <a:cubicBezTo>
                    <a:pt x="31" y="172"/>
                    <a:pt x="24" y="179"/>
                    <a:pt x="16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17" name="Freeform 2441">
              <a:extLst>
                <a:ext uri="{FF2B5EF4-FFF2-40B4-BE49-F238E27FC236}">
                  <a16:creationId xmlns:a16="http://schemas.microsoft.com/office/drawing/2014/main" id="{6DA60589-CFC7-4B5F-B206-F94C05DF0E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076" y="5298307"/>
              <a:ext cx="20638" cy="122238"/>
            </a:xfrm>
            <a:custGeom>
              <a:avLst/>
              <a:gdLst>
                <a:gd name="T0" fmla="*/ 15 w 31"/>
                <a:gd name="T1" fmla="*/ 179 h 179"/>
                <a:gd name="T2" fmla="*/ 0 w 31"/>
                <a:gd name="T3" fmla="*/ 164 h 179"/>
                <a:gd name="T4" fmla="*/ 0 w 31"/>
                <a:gd name="T5" fmla="*/ 15 h 179"/>
                <a:gd name="T6" fmla="*/ 15 w 31"/>
                <a:gd name="T7" fmla="*/ 0 h 179"/>
                <a:gd name="T8" fmla="*/ 31 w 31"/>
                <a:gd name="T9" fmla="*/ 15 h 179"/>
                <a:gd name="T10" fmla="*/ 31 w 31"/>
                <a:gd name="T11" fmla="*/ 164 h 179"/>
                <a:gd name="T12" fmla="*/ 15 w 31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79">
                  <a:moveTo>
                    <a:pt x="15" y="179"/>
                  </a:moveTo>
                  <a:cubicBezTo>
                    <a:pt x="7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7" y="0"/>
                    <a:pt x="15" y="0"/>
                  </a:cubicBezTo>
                  <a:cubicBezTo>
                    <a:pt x="24" y="0"/>
                    <a:pt x="31" y="7"/>
                    <a:pt x="31" y="15"/>
                  </a:cubicBezTo>
                  <a:lnTo>
                    <a:pt x="31" y="164"/>
                  </a:lnTo>
                  <a:cubicBezTo>
                    <a:pt x="31" y="172"/>
                    <a:pt x="24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18" name="Freeform 2442">
              <a:extLst>
                <a:ext uri="{FF2B5EF4-FFF2-40B4-BE49-F238E27FC236}">
                  <a16:creationId xmlns:a16="http://schemas.microsoft.com/office/drawing/2014/main" id="{1A278BE2-0F06-4A8E-A609-E8D76ECB5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5163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7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7" y="0"/>
                    <a:pt x="15" y="0"/>
                  </a:cubicBezTo>
                  <a:cubicBezTo>
                    <a:pt x="24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4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19" name="Freeform 2443">
              <a:extLst>
                <a:ext uri="{FF2B5EF4-FFF2-40B4-BE49-F238E27FC236}">
                  <a16:creationId xmlns:a16="http://schemas.microsoft.com/office/drawing/2014/main" id="{B99C314F-B0E8-4B6D-A7CE-99E68525D1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1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7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7" y="0"/>
                    <a:pt x="15" y="0"/>
                  </a:cubicBezTo>
                  <a:cubicBezTo>
                    <a:pt x="24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4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20" name="Freeform 2444">
              <a:extLst>
                <a:ext uri="{FF2B5EF4-FFF2-40B4-BE49-F238E27FC236}">
                  <a16:creationId xmlns:a16="http://schemas.microsoft.com/office/drawing/2014/main" id="{C9605D2A-6EF0-467D-9133-E2C05F3E68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06926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7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7" y="0"/>
                    <a:pt x="15" y="0"/>
                  </a:cubicBezTo>
                  <a:cubicBezTo>
                    <a:pt x="24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4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21" name="Rectangle 2445">
              <a:extLst>
                <a:ext uri="{FF2B5EF4-FFF2-40B4-BE49-F238E27FC236}">
                  <a16:creationId xmlns:a16="http://schemas.microsoft.com/office/drawing/2014/main" id="{620ACA8E-7D87-4AD0-A6AA-1FA51FA82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263" y="5387207"/>
              <a:ext cx="823913" cy="76200"/>
            </a:xfrm>
            <a:prstGeom prst="rect">
              <a:avLst/>
            </a:prstGeom>
            <a:solidFill>
              <a:srgbClr val="FF69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22" name="Rectangle 2446">
              <a:extLst>
                <a:ext uri="{FF2B5EF4-FFF2-40B4-BE49-F238E27FC236}">
                  <a16:creationId xmlns:a16="http://schemas.microsoft.com/office/drawing/2014/main" id="{20FB4044-E91C-4832-AD4D-C70DBB8475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5413" y="6114282"/>
              <a:ext cx="709613" cy="125413"/>
            </a:xfrm>
            <a:prstGeom prst="rect">
              <a:avLst/>
            </a:pr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23" name="Rectangle 2447">
              <a:extLst>
                <a:ext uri="{FF2B5EF4-FFF2-40B4-BE49-F238E27FC236}">
                  <a16:creationId xmlns:a16="http://schemas.microsoft.com/office/drawing/2014/main" id="{A52F3303-0222-4832-BE45-FC91603153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6201" y="5247507"/>
              <a:ext cx="338138" cy="173038"/>
            </a:xfrm>
            <a:prstGeom prst="rect">
              <a:avLst/>
            </a:prstGeom>
            <a:solidFill>
              <a:srgbClr val="C0D4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24" name="Freeform 2448">
              <a:extLst>
                <a:ext uri="{FF2B5EF4-FFF2-40B4-BE49-F238E27FC236}">
                  <a16:creationId xmlns:a16="http://schemas.microsoft.com/office/drawing/2014/main" id="{80D433CB-C6ED-47DF-8173-01F9872BFD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976" y="5409432"/>
              <a:ext cx="890588" cy="781050"/>
            </a:xfrm>
            <a:custGeom>
              <a:avLst/>
              <a:gdLst>
                <a:gd name="T0" fmla="*/ 0 w 1294"/>
                <a:gd name="T1" fmla="*/ 488 h 1135"/>
                <a:gd name="T2" fmla="*/ 647 w 1294"/>
                <a:gd name="T3" fmla="*/ 1135 h 1135"/>
                <a:gd name="T4" fmla="*/ 1294 w 1294"/>
                <a:gd name="T5" fmla="*/ 488 h 1135"/>
                <a:gd name="T6" fmla="*/ 1070 w 1294"/>
                <a:gd name="T7" fmla="*/ 0 h 1135"/>
                <a:gd name="T8" fmla="*/ 223 w 1294"/>
                <a:gd name="T9" fmla="*/ 0 h 1135"/>
                <a:gd name="T10" fmla="*/ 0 w 1294"/>
                <a:gd name="T11" fmla="*/ 488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4" h="1135">
                  <a:moveTo>
                    <a:pt x="0" y="488"/>
                  </a:moveTo>
                  <a:cubicBezTo>
                    <a:pt x="0" y="846"/>
                    <a:pt x="289" y="1135"/>
                    <a:pt x="647" y="1135"/>
                  </a:cubicBezTo>
                  <a:cubicBezTo>
                    <a:pt x="1004" y="1135"/>
                    <a:pt x="1294" y="846"/>
                    <a:pt x="1294" y="488"/>
                  </a:cubicBezTo>
                  <a:cubicBezTo>
                    <a:pt x="1294" y="293"/>
                    <a:pt x="1207" y="118"/>
                    <a:pt x="1070" y="0"/>
                  </a:cubicBezTo>
                  <a:lnTo>
                    <a:pt x="223" y="0"/>
                  </a:lnTo>
                  <a:cubicBezTo>
                    <a:pt x="86" y="118"/>
                    <a:pt x="0" y="293"/>
                    <a:pt x="0" y="488"/>
                  </a:cubicBez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25" name="Freeform 2449">
              <a:extLst>
                <a:ext uri="{FF2B5EF4-FFF2-40B4-BE49-F238E27FC236}">
                  <a16:creationId xmlns:a16="http://schemas.microsoft.com/office/drawing/2014/main" id="{872ECB8C-F105-493E-9061-EDC09AC908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9663" y="5296720"/>
              <a:ext cx="811213" cy="127000"/>
            </a:xfrm>
            <a:custGeom>
              <a:avLst/>
              <a:gdLst>
                <a:gd name="T0" fmla="*/ 1164 w 1179"/>
                <a:gd name="T1" fmla="*/ 185 h 185"/>
                <a:gd name="T2" fmla="*/ 1149 w 1179"/>
                <a:gd name="T3" fmla="*/ 170 h 185"/>
                <a:gd name="T4" fmla="*/ 1149 w 1179"/>
                <a:gd name="T5" fmla="*/ 30 h 185"/>
                <a:gd name="T6" fmla="*/ 30 w 1179"/>
                <a:gd name="T7" fmla="*/ 30 h 185"/>
                <a:gd name="T8" fmla="*/ 30 w 1179"/>
                <a:gd name="T9" fmla="*/ 165 h 185"/>
                <a:gd name="T10" fmla="*/ 15 w 1179"/>
                <a:gd name="T11" fmla="*/ 180 h 185"/>
                <a:gd name="T12" fmla="*/ 0 w 1179"/>
                <a:gd name="T13" fmla="*/ 165 h 185"/>
                <a:gd name="T14" fmla="*/ 0 w 1179"/>
                <a:gd name="T15" fmla="*/ 15 h 185"/>
                <a:gd name="T16" fmla="*/ 15 w 1179"/>
                <a:gd name="T17" fmla="*/ 0 h 185"/>
                <a:gd name="T18" fmla="*/ 1164 w 1179"/>
                <a:gd name="T19" fmla="*/ 0 h 185"/>
                <a:gd name="T20" fmla="*/ 1179 w 1179"/>
                <a:gd name="T21" fmla="*/ 15 h 185"/>
                <a:gd name="T22" fmla="*/ 1179 w 1179"/>
                <a:gd name="T23" fmla="*/ 170 h 185"/>
                <a:gd name="T24" fmla="*/ 1164 w 1179"/>
                <a:gd name="T25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79" h="185">
                  <a:moveTo>
                    <a:pt x="1164" y="185"/>
                  </a:moveTo>
                  <a:cubicBezTo>
                    <a:pt x="1156" y="185"/>
                    <a:pt x="1149" y="178"/>
                    <a:pt x="1149" y="170"/>
                  </a:cubicBezTo>
                  <a:lnTo>
                    <a:pt x="1149" y="30"/>
                  </a:lnTo>
                  <a:lnTo>
                    <a:pt x="30" y="30"/>
                  </a:lnTo>
                  <a:lnTo>
                    <a:pt x="30" y="165"/>
                  </a:lnTo>
                  <a:cubicBezTo>
                    <a:pt x="30" y="173"/>
                    <a:pt x="23" y="180"/>
                    <a:pt x="15" y="180"/>
                  </a:cubicBezTo>
                  <a:cubicBezTo>
                    <a:pt x="7" y="180"/>
                    <a:pt x="0" y="173"/>
                    <a:pt x="0" y="165"/>
                  </a:cubicBezTo>
                  <a:lnTo>
                    <a:pt x="0" y="15"/>
                  </a:lnTo>
                  <a:cubicBezTo>
                    <a:pt x="0" y="6"/>
                    <a:pt x="7" y="0"/>
                    <a:pt x="15" y="0"/>
                  </a:cubicBezTo>
                  <a:lnTo>
                    <a:pt x="1164" y="0"/>
                  </a:lnTo>
                  <a:cubicBezTo>
                    <a:pt x="1173" y="0"/>
                    <a:pt x="1179" y="6"/>
                    <a:pt x="1179" y="15"/>
                  </a:cubicBezTo>
                  <a:lnTo>
                    <a:pt x="1179" y="170"/>
                  </a:lnTo>
                  <a:cubicBezTo>
                    <a:pt x="1179" y="178"/>
                    <a:pt x="1173" y="185"/>
                    <a:pt x="1164" y="185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26" name="Freeform 2450">
              <a:extLst>
                <a:ext uri="{FF2B5EF4-FFF2-40B4-BE49-F238E27FC236}">
                  <a16:creationId xmlns:a16="http://schemas.microsoft.com/office/drawing/2014/main" id="{C0467D54-29F5-4CB6-AD2F-3E5C6814B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7926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7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3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27" name="Freeform 2451">
              <a:extLst>
                <a:ext uri="{FF2B5EF4-FFF2-40B4-BE49-F238E27FC236}">
                  <a16:creationId xmlns:a16="http://schemas.microsoft.com/office/drawing/2014/main" id="{3123E4AB-9527-467C-8894-CBF1A8309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3013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7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3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28" name="Freeform 2452">
              <a:extLst>
                <a:ext uri="{FF2B5EF4-FFF2-40B4-BE49-F238E27FC236}">
                  <a16:creationId xmlns:a16="http://schemas.microsoft.com/office/drawing/2014/main" id="{457505C3-FAD4-45CF-AFBF-8D1A35C1E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8101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7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3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29" name="Freeform 2453">
              <a:extLst>
                <a:ext uri="{FF2B5EF4-FFF2-40B4-BE49-F238E27FC236}">
                  <a16:creationId xmlns:a16="http://schemas.microsoft.com/office/drawing/2014/main" id="{A2A70F84-1FF3-4546-9C83-A10536243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4776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6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6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3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30" name="Freeform 2454">
              <a:extLst>
                <a:ext uri="{FF2B5EF4-FFF2-40B4-BE49-F238E27FC236}">
                  <a16:creationId xmlns:a16="http://schemas.microsoft.com/office/drawing/2014/main" id="{46A959DE-6E7E-49D3-8710-7B682B5D7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863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6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6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3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31" name="Freeform 2455">
              <a:extLst>
                <a:ext uri="{FF2B5EF4-FFF2-40B4-BE49-F238E27FC236}">
                  <a16:creationId xmlns:a16="http://schemas.microsoft.com/office/drawing/2014/main" id="{0C2AC12D-F66F-4FB6-BC20-A3B6D3823E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4951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6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6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3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32" name="Freeform 2456">
              <a:extLst>
                <a:ext uri="{FF2B5EF4-FFF2-40B4-BE49-F238E27FC236}">
                  <a16:creationId xmlns:a16="http://schemas.microsoft.com/office/drawing/2014/main" id="{88E6583D-1656-45D6-BC09-1854ED2FBA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0038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6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6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3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33" name="Freeform 2457">
              <a:extLst>
                <a:ext uri="{FF2B5EF4-FFF2-40B4-BE49-F238E27FC236}">
                  <a16:creationId xmlns:a16="http://schemas.microsoft.com/office/drawing/2014/main" id="{00AD8173-FF87-4075-96E1-285FF0F12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126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6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6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3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34" name="Freeform 2458">
              <a:extLst>
                <a:ext uri="{FF2B5EF4-FFF2-40B4-BE49-F238E27FC236}">
                  <a16:creationId xmlns:a16="http://schemas.microsoft.com/office/drawing/2014/main" id="{6749BBE0-B41D-4645-91CE-E187570DF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0213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6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6" y="0"/>
                    <a:pt x="15" y="0"/>
                  </a:cubicBezTo>
                  <a:cubicBezTo>
                    <a:pt x="23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3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35" name="Freeform 2459">
              <a:extLst>
                <a:ext uri="{FF2B5EF4-FFF2-40B4-BE49-F238E27FC236}">
                  <a16:creationId xmlns:a16="http://schemas.microsoft.com/office/drawing/2014/main" id="{B20B1EEA-717C-44F9-BB0B-7BED2670A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5301" y="5298307"/>
              <a:ext cx="22225" cy="122238"/>
            </a:xfrm>
            <a:custGeom>
              <a:avLst/>
              <a:gdLst>
                <a:gd name="T0" fmla="*/ 15 w 31"/>
                <a:gd name="T1" fmla="*/ 179 h 179"/>
                <a:gd name="T2" fmla="*/ 0 w 31"/>
                <a:gd name="T3" fmla="*/ 164 h 179"/>
                <a:gd name="T4" fmla="*/ 0 w 31"/>
                <a:gd name="T5" fmla="*/ 15 h 179"/>
                <a:gd name="T6" fmla="*/ 15 w 31"/>
                <a:gd name="T7" fmla="*/ 0 h 179"/>
                <a:gd name="T8" fmla="*/ 31 w 31"/>
                <a:gd name="T9" fmla="*/ 15 h 179"/>
                <a:gd name="T10" fmla="*/ 31 w 31"/>
                <a:gd name="T11" fmla="*/ 164 h 179"/>
                <a:gd name="T12" fmla="*/ 15 w 31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79">
                  <a:moveTo>
                    <a:pt x="15" y="179"/>
                  </a:moveTo>
                  <a:cubicBezTo>
                    <a:pt x="7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7" y="0"/>
                    <a:pt x="15" y="0"/>
                  </a:cubicBezTo>
                  <a:cubicBezTo>
                    <a:pt x="24" y="0"/>
                    <a:pt x="31" y="7"/>
                    <a:pt x="31" y="15"/>
                  </a:cubicBezTo>
                  <a:lnTo>
                    <a:pt x="31" y="164"/>
                  </a:lnTo>
                  <a:cubicBezTo>
                    <a:pt x="31" y="172"/>
                    <a:pt x="24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36" name="Freeform 2460">
              <a:extLst>
                <a:ext uri="{FF2B5EF4-FFF2-40B4-BE49-F238E27FC236}">
                  <a16:creationId xmlns:a16="http://schemas.microsoft.com/office/drawing/2014/main" id="{99B41DBE-CF9B-4911-A4C5-17ECE6E3F6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0388" y="5298307"/>
              <a:ext cx="20638" cy="122238"/>
            </a:xfrm>
            <a:custGeom>
              <a:avLst/>
              <a:gdLst>
                <a:gd name="T0" fmla="*/ 15 w 30"/>
                <a:gd name="T1" fmla="*/ 179 h 179"/>
                <a:gd name="T2" fmla="*/ 0 w 30"/>
                <a:gd name="T3" fmla="*/ 164 h 179"/>
                <a:gd name="T4" fmla="*/ 0 w 30"/>
                <a:gd name="T5" fmla="*/ 15 h 179"/>
                <a:gd name="T6" fmla="*/ 15 w 30"/>
                <a:gd name="T7" fmla="*/ 0 h 179"/>
                <a:gd name="T8" fmla="*/ 30 w 30"/>
                <a:gd name="T9" fmla="*/ 15 h 179"/>
                <a:gd name="T10" fmla="*/ 30 w 30"/>
                <a:gd name="T11" fmla="*/ 164 h 179"/>
                <a:gd name="T12" fmla="*/ 15 w 30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9">
                  <a:moveTo>
                    <a:pt x="15" y="179"/>
                  </a:moveTo>
                  <a:cubicBezTo>
                    <a:pt x="7" y="179"/>
                    <a:pt x="0" y="172"/>
                    <a:pt x="0" y="164"/>
                  </a:cubicBezTo>
                  <a:lnTo>
                    <a:pt x="0" y="15"/>
                  </a:lnTo>
                  <a:cubicBezTo>
                    <a:pt x="0" y="7"/>
                    <a:pt x="7" y="0"/>
                    <a:pt x="15" y="0"/>
                  </a:cubicBezTo>
                  <a:cubicBezTo>
                    <a:pt x="24" y="0"/>
                    <a:pt x="30" y="7"/>
                    <a:pt x="30" y="15"/>
                  </a:cubicBezTo>
                  <a:lnTo>
                    <a:pt x="30" y="164"/>
                  </a:lnTo>
                  <a:cubicBezTo>
                    <a:pt x="30" y="172"/>
                    <a:pt x="24" y="179"/>
                    <a:pt x="15" y="179"/>
                  </a:cubicBez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37" name="Rectangle 2461">
              <a:extLst>
                <a:ext uri="{FF2B5EF4-FFF2-40B4-BE49-F238E27FC236}">
                  <a16:creationId xmlns:a16="http://schemas.microsoft.com/office/drawing/2014/main" id="{2618415A-DC42-4E57-A83D-A25D2568C2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1726" y="5387207"/>
              <a:ext cx="825500" cy="76200"/>
            </a:xfrm>
            <a:prstGeom prst="rect">
              <a:avLst/>
            </a:prstGeom>
            <a:solidFill>
              <a:srgbClr val="FF69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38" name="Rectangle 2462">
              <a:extLst>
                <a:ext uri="{FF2B5EF4-FFF2-40B4-BE49-F238E27FC236}">
                  <a16:creationId xmlns:a16="http://schemas.microsoft.com/office/drawing/2014/main" id="{336E5A92-2910-464F-B3C8-DEEBD32762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0463" y="6114282"/>
              <a:ext cx="709613" cy="125413"/>
            </a:xfrm>
            <a:prstGeom prst="rect">
              <a:avLst/>
            </a:pr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39" name="Rectangle 2463">
              <a:extLst>
                <a:ext uri="{FF2B5EF4-FFF2-40B4-BE49-F238E27FC236}">
                  <a16:creationId xmlns:a16="http://schemas.microsoft.com/office/drawing/2014/main" id="{CFBF9D8C-AB60-4012-B780-887691041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8613" y="4360095"/>
              <a:ext cx="182563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40" name="Rectangle 2464">
              <a:extLst>
                <a:ext uri="{FF2B5EF4-FFF2-40B4-BE49-F238E27FC236}">
                  <a16:creationId xmlns:a16="http://schemas.microsoft.com/office/drawing/2014/main" id="{131E4E52-3D84-4DD7-BC3D-43F4FAE29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4513" y="4360095"/>
              <a:ext cx="180975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41" name="Rectangle 2465">
              <a:extLst>
                <a:ext uri="{FF2B5EF4-FFF2-40B4-BE49-F238E27FC236}">
                  <a16:creationId xmlns:a16="http://schemas.microsoft.com/office/drawing/2014/main" id="{02618BF7-6855-4272-80C1-E23703EEC6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8826" y="4360095"/>
              <a:ext cx="182563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42" name="Rectangle 2466">
              <a:extLst>
                <a:ext uri="{FF2B5EF4-FFF2-40B4-BE49-F238E27FC236}">
                  <a16:creationId xmlns:a16="http://schemas.microsoft.com/office/drawing/2014/main" id="{DFF54C36-4AA7-4DA8-9395-5F0CD94D32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4726" y="4360095"/>
              <a:ext cx="182563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43" name="Rectangle 2467">
              <a:extLst>
                <a:ext uri="{FF2B5EF4-FFF2-40B4-BE49-F238E27FC236}">
                  <a16:creationId xmlns:a16="http://schemas.microsoft.com/office/drawing/2014/main" id="{F15E24A8-7E1D-4266-A964-ECC6812FB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8613" y="4545832"/>
              <a:ext cx="182563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44" name="Rectangle 2468">
              <a:extLst>
                <a:ext uri="{FF2B5EF4-FFF2-40B4-BE49-F238E27FC236}">
                  <a16:creationId xmlns:a16="http://schemas.microsoft.com/office/drawing/2014/main" id="{F65FD909-805A-4C78-883B-61B952A28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4513" y="4545832"/>
              <a:ext cx="180975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45" name="Rectangle 2469">
              <a:extLst>
                <a:ext uri="{FF2B5EF4-FFF2-40B4-BE49-F238E27FC236}">
                  <a16:creationId xmlns:a16="http://schemas.microsoft.com/office/drawing/2014/main" id="{7F3A931C-D7F4-49C8-B6C9-FBA06211C3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8826" y="4545832"/>
              <a:ext cx="182563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46" name="Rectangle 2470">
              <a:extLst>
                <a:ext uri="{FF2B5EF4-FFF2-40B4-BE49-F238E27FC236}">
                  <a16:creationId xmlns:a16="http://schemas.microsoft.com/office/drawing/2014/main" id="{81DFDA6C-40B5-410E-8D94-5A9F867C84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4726" y="4545832"/>
              <a:ext cx="182563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47" name="Rectangle 2471">
              <a:extLst>
                <a:ext uri="{FF2B5EF4-FFF2-40B4-BE49-F238E27FC236}">
                  <a16:creationId xmlns:a16="http://schemas.microsoft.com/office/drawing/2014/main" id="{E71538FD-2AC5-40BC-AEBE-92C5DBC75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8613" y="4849045"/>
              <a:ext cx="182563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48" name="Rectangle 2472">
              <a:extLst>
                <a:ext uri="{FF2B5EF4-FFF2-40B4-BE49-F238E27FC236}">
                  <a16:creationId xmlns:a16="http://schemas.microsoft.com/office/drawing/2014/main" id="{34501B58-1F51-4684-892C-DBA91AD443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4513" y="4849045"/>
              <a:ext cx="180975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49" name="Rectangle 2473">
              <a:extLst>
                <a:ext uri="{FF2B5EF4-FFF2-40B4-BE49-F238E27FC236}">
                  <a16:creationId xmlns:a16="http://schemas.microsoft.com/office/drawing/2014/main" id="{E918EDBD-99F9-4120-8178-983023B46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8826" y="4849045"/>
              <a:ext cx="182563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50" name="Rectangle 2474">
              <a:extLst>
                <a:ext uri="{FF2B5EF4-FFF2-40B4-BE49-F238E27FC236}">
                  <a16:creationId xmlns:a16="http://schemas.microsoft.com/office/drawing/2014/main" id="{6D58E93C-B2C2-4F91-8243-1A23BB179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4726" y="4849045"/>
              <a:ext cx="182563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51" name="Rectangle 2475">
              <a:extLst>
                <a:ext uri="{FF2B5EF4-FFF2-40B4-BE49-F238E27FC236}">
                  <a16:creationId xmlns:a16="http://schemas.microsoft.com/office/drawing/2014/main" id="{91B199B3-E663-4347-83CC-7B87496898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8613" y="5036370"/>
              <a:ext cx="182563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52" name="Rectangle 2476">
              <a:extLst>
                <a:ext uri="{FF2B5EF4-FFF2-40B4-BE49-F238E27FC236}">
                  <a16:creationId xmlns:a16="http://schemas.microsoft.com/office/drawing/2014/main" id="{F1F1E276-37BF-49D5-8DEC-F2FC52079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4513" y="5036370"/>
              <a:ext cx="180975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53" name="Rectangle 2477">
              <a:extLst>
                <a:ext uri="{FF2B5EF4-FFF2-40B4-BE49-F238E27FC236}">
                  <a16:creationId xmlns:a16="http://schemas.microsoft.com/office/drawing/2014/main" id="{A410CD44-DD0C-48A5-AA62-7A74850042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8826" y="5036370"/>
              <a:ext cx="182563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54" name="Rectangle 2478">
              <a:extLst>
                <a:ext uri="{FF2B5EF4-FFF2-40B4-BE49-F238E27FC236}">
                  <a16:creationId xmlns:a16="http://schemas.microsoft.com/office/drawing/2014/main" id="{39DBDD1E-5F25-47B9-8550-D3F0ED0A43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4726" y="5036370"/>
              <a:ext cx="182563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55" name="Rectangle 2479">
              <a:extLst>
                <a:ext uri="{FF2B5EF4-FFF2-40B4-BE49-F238E27FC236}">
                  <a16:creationId xmlns:a16="http://schemas.microsoft.com/office/drawing/2014/main" id="{A01C134D-58EE-4625-82D2-C22CFB31B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8626" y="5825357"/>
              <a:ext cx="168275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56" name="Rectangle 2480">
              <a:extLst>
                <a:ext uri="{FF2B5EF4-FFF2-40B4-BE49-F238E27FC236}">
                  <a16:creationId xmlns:a16="http://schemas.microsoft.com/office/drawing/2014/main" id="{54A88C66-5684-4603-8ABD-A32F5BA332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0563" y="5825357"/>
              <a:ext cx="168275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57" name="Rectangle 2481">
              <a:extLst>
                <a:ext uri="{FF2B5EF4-FFF2-40B4-BE49-F238E27FC236}">
                  <a16:creationId xmlns:a16="http://schemas.microsoft.com/office/drawing/2014/main" id="{8C651712-8FF4-4BA5-B3C5-EDDCD05941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501" y="5825357"/>
              <a:ext cx="166688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58" name="Rectangle 2482">
              <a:extLst>
                <a:ext uri="{FF2B5EF4-FFF2-40B4-BE49-F238E27FC236}">
                  <a16:creationId xmlns:a16="http://schemas.microsoft.com/office/drawing/2014/main" id="{68FBA665-C9B8-4FDC-8C14-672992297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2851" y="5825357"/>
              <a:ext cx="168275" cy="61913"/>
            </a:xfrm>
            <a:prstGeom prst="rect">
              <a:avLst/>
            </a:prstGeom>
            <a:solidFill>
              <a:srgbClr val="104A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559" name="Freeform 2485">
              <a:extLst>
                <a:ext uri="{FF2B5EF4-FFF2-40B4-BE49-F238E27FC236}">
                  <a16:creationId xmlns:a16="http://schemas.microsoft.com/office/drawing/2014/main" id="{8FE600B9-7D79-4141-8863-9D8EB11473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2401" y="6223820"/>
              <a:ext cx="5218113" cy="80963"/>
            </a:xfrm>
            <a:custGeom>
              <a:avLst/>
              <a:gdLst>
                <a:gd name="T0" fmla="*/ 7583 w 7583"/>
                <a:gd name="T1" fmla="*/ 59 h 117"/>
                <a:gd name="T2" fmla="*/ 7525 w 7583"/>
                <a:gd name="T3" fmla="*/ 117 h 117"/>
                <a:gd name="T4" fmla="*/ 58 w 7583"/>
                <a:gd name="T5" fmla="*/ 117 h 117"/>
                <a:gd name="T6" fmla="*/ 0 w 7583"/>
                <a:gd name="T7" fmla="*/ 59 h 117"/>
                <a:gd name="T8" fmla="*/ 0 w 7583"/>
                <a:gd name="T9" fmla="*/ 59 h 117"/>
                <a:gd name="T10" fmla="*/ 58 w 7583"/>
                <a:gd name="T11" fmla="*/ 0 h 117"/>
                <a:gd name="T12" fmla="*/ 7525 w 7583"/>
                <a:gd name="T13" fmla="*/ 0 h 117"/>
                <a:gd name="T14" fmla="*/ 7583 w 7583"/>
                <a:gd name="T15" fmla="*/ 59 h 117"/>
                <a:gd name="T16" fmla="*/ 7583 w 7583"/>
                <a:gd name="T17" fmla="*/ 5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3" h="117">
                  <a:moveTo>
                    <a:pt x="7583" y="59"/>
                  </a:moveTo>
                  <a:cubicBezTo>
                    <a:pt x="7583" y="91"/>
                    <a:pt x="7557" y="117"/>
                    <a:pt x="7525" y="117"/>
                  </a:cubicBezTo>
                  <a:lnTo>
                    <a:pt x="58" y="117"/>
                  </a:lnTo>
                  <a:cubicBezTo>
                    <a:pt x="26" y="117"/>
                    <a:pt x="0" y="91"/>
                    <a:pt x="0" y="59"/>
                  </a:cubicBezTo>
                  <a:lnTo>
                    <a:pt x="0" y="59"/>
                  </a:lnTo>
                  <a:cubicBezTo>
                    <a:pt x="0" y="27"/>
                    <a:pt x="26" y="0"/>
                    <a:pt x="58" y="0"/>
                  </a:cubicBezTo>
                  <a:lnTo>
                    <a:pt x="7525" y="0"/>
                  </a:lnTo>
                  <a:cubicBezTo>
                    <a:pt x="7557" y="0"/>
                    <a:pt x="7583" y="27"/>
                    <a:pt x="7583" y="59"/>
                  </a:cubicBezTo>
                  <a:lnTo>
                    <a:pt x="7583" y="59"/>
                  </a:lnTo>
                  <a:close/>
                </a:path>
              </a:pathLst>
            </a:custGeom>
            <a:solidFill>
              <a:srgbClr val="3645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971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직사각형 31">
            <a:extLst>
              <a:ext uri="{FF2B5EF4-FFF2-40B4-BE49-F238E27FC236}">
                <a16:creationId xmlns:a16="http://schemas.microsoft.com/office/drawing/2014/main" id="{817430B0-B3AC-421D-AF8A-3CF2C65C452A}"/>
              </a:ext>
            </a:extLst>
          </p:cNvPr>
          <p:cNvSpPr/>
          <p:nvPr/>
        </p:nvSpPr>
        <p:spPr>
          <a:xfrm>
            <a:off x="0" y="2481597"/>
            <a:ext cx="9144000" cy="1372718"/>
          </a:xfrm>
          <a:prstGeom prst="rect">
            <a:avLst/>
          </a:prstGeom>
          <a:solidFill>
            <a:srgbClr val="B9102D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ko-KR" altLang="en-US"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F58137-F196-420C-82A5-9D20709E5E2D}"/>
              </a:ext>
            </a:extLst>
          </p:cNvPr>
          <p:cNvSpPr txBox="1"/>
          <p:nvPr/>
        </p:nvSpPr>
        <p:spPr>
          <a:xfrm>
            <a:off x="310551" y="373727"/>
            <a:ext cx="69615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>
                <a:solidFill>
                  <a:srgbClr val="B9102F"/>
                </a:solidFill>
                <a:latin typeface="+mj-lt"/>
              </a:rPr>
              <a:t>Aproape jumătate din cifra de afaceri totală a companiilor restructurabile este generată de companiile cu active peste 50 milioane EUR</a:t>
            </a:r>
            <a:endParaRPr lang="en-US" sz="2400" b="1" dirty="0">
              <a:solidFill>
                <a:srgbClr val="B9102F"/>
              </a:solidFill>
              <a:latin typeface="+mj-lt"/>
            </a:endParaRPr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29A2F8DD-C0B8-4724-B407-F5CCFC09F26B}"/>
              </a:ext>
            </a:extLst>
          </p:cNvPr>
          <p:cNvCxnSpPr>
            <a:cxnSpLocks/>
          </p:cNvCxnSpPr>
          <p:nvPr/>
        </p:nvCxnSpPr>
        <p:spPr>
          <a:xfrm>
            <a:off x="4224084" y="373727"/>
            <a:ext cx="539059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43B14F2-E7FE-4094-8317-53E3E1AF69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070957"/>
              </p:ext>
            </p:extLst>
          </p:nvPr>
        </p:nvGraphicFramePr>
        <p:xfrm>
          <a:off x="402728" y="1813421"/>
          <a:ext cx="5162539" cy="1455932"/>
        </p:xfrm>
        <a:graphic>
          <a:graphicData uri="http://schemas.openxmlformats.org/drawingml/2006/table">
            <a:tbl>
              <a:tblPr bandCol="1">
                <a:tableStyleId>{22838BEF-8BB2-4498-84A7-C5851F593DF1}</a:tableStyleId>
              </a:tblPr>
              <a:tblGrid>
                <a:gridCol w="1238217">
                  <a:extLst>
                    <a:ext uri="{9D8B030D-6E8A-4147-A177-3AD203B41FA5}">
                      <a16:colId xmlns:a16="http://schemas.microsoft.com/office/drawing/2014/main" val="2951897073"/>
                    </a:ext>
                  </a:extLst>
                </a:gridCol>
                <a:gridCol w="773244">
                  <a:extLst>
                    <a:ext uri="{9D8B030D-6E8A-4147-A177-3AD203B41FA5}">
                      <a16:colId xmlns:a16="http://schemas.microsoft.com/office/drawing/2014/main" val="1088551670"/>
                    </a:ext>
                  </a:extLst>
                </a:gridCol>
                <a:gridCol w="436050">
                  <a:extLst>
                    <a:ext uri="{9D8B030D-6E8A-4147-A177-3AD203B41FA5}">
                      <a16:colId xmlns:a16="http://schemas.microsoft.com/office/drawing/2014/main" val="2653882298"/>
                    </a:ext>
                  </a:extLst>
                </a:gridCol>
                <a:gridCol w="863999">
                  <a:extLst>
                    <a:ext uri="{9D8B030D-6E8A-4147-A177-3AD203B41FA5}">
                      <a16:colId xmlns:a16="http://schemas.microsoft.com/office/drawing/2014/main" val="2986514387"/>
                    </a:ext>
                  </a:extLst>
                </a:gridCol>
                <a:gridCol w="509969">
                  <a:extLst>
                    <a:ext uri="{9D8B030D-6E8A-4147-A177-3AD203B41FA5}">
                      <a16:colId xmlns:a16="http://schemas.microsoft.com/office/drawing/2014/main" val="731262420"/>
                    </a:ext>
                  </a:extLst>
                </a:gridCol>
                <a:gridCol w="905137">
                  <a:extLst>
                    <a:ext uri="{9D8B030D-6E8A-4147-A177-3AD203B41FA5}">
                      <a16:colId xmlns:a16="http://schemas.microsoft.com/office/drawing/2014/main" val="431321150"/>
                    </a:ext>
                  </a:extLst>
                </a:gridCol>
                <a:gridCol w="435923">
                  <a:extLst>
                    <a:ext uri="{9D8B030D-6E8A-4147-A177-3AD203B41FA5}">
                      <a16:colId xmlns:a16="http://schemas.microsoft.com/office/drawing/2014/main" val="369644760"/>
                    </a:ext>
                  </a:extLst>
                </a:gridCol>
              </a:tblGrid>
              <a:tr h="5395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ACTIVE TOTALE</a:t>
                      </a:r>
                      <a:endParaRPr lang="en-US" sz="1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NUMĂR</a:t>
                      </a:r>
                      <a:br>
                        <a:rPr lang="en-US" sz="1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en-US" sz="1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COMPANII</a:t>
                      </a:r>
                      <a:endParaRPr lang="en-US" sz="1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%</a:t>
                      </a:r>
                      <a:endParaRPr lang="en-US" sz="1000" b="1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CIFRA DE</a:t>
                      </a:r>
                      <a:br>
                        <a:rPr lang="en-US" sz="1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en-US" sz="1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AFACERI</a:t>
                      </a:r>
                      <a:endParaRPr lang="ro-RO" sz="1000" b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m</a:t>
                      </a:r>
                      <a:r>
                        <a:rPr lang="en-US" sz="1000" b="1" u="none" strike="noStrik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il</a:t>
                      </a:r>
                      <a:r>
                        <a:rPr lang="ro-RO" sz="1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 €</a:t>
                      </a:r>
                      <a:endParaRPr lang="en-US" sz="1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%</a:t>
                      </a:r>
                      <a:endParaRPr lang="en-US" sz="1000" b="1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DATORII</a:t>
                      </a:r>
                      <a:br>
                        <a:rPr lang="en-US" sz="1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en-US" sz="1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TOTALE</a:t>
                      </a:r>
                      <a:endParaRPr lang="ro-RO" sz="1000" b="1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0" marR="0" lvl="0" indent="0" algn="ctr" defTabSz="91440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000" b="1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mil €</a:t>
                      </a:r>
                      <a:endParaRPr lang="en-US" sz="1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%</a:t>
                      </a:r>
                      <a:endParaRPr lang="en-US" sz="1000" b="1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89143901"/>
                  </a:ext>
                </a:extLst>
              </a:tr>
              <a:tr h="184763"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672939"/>
                  </a:ext>
                </a:extLst>
              </a:tr>
              <a:tr h="18476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1-10 mil euro</a:t>
                      </a:r>
                      <a:endParaRPr lang="en-US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6.456</a:t>
                      </a:r>
                      <a:endParaRPr lang="en-US" sz="10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87%</a:t>
                      </a:r>
                      <a:endParaRPr lang="en-US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24.951</a:t>
                      </a:r>
                      <a:endParaRPr lang="en-US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30%</a:t>
                      </a:r>
                      <a:endParaRPr lang="en-US" sz="10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14.782</a:t>
                      </a:r>
                      <a:endParaRPr lang="en-US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29%</a:t>
                      </a:r>
                      <a:endParaRPr lang="en-US" sz="10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92553185"/>
                  </a:ext>
                </a:extLst>
              </a:tr>
              <a:tr h="18476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10-50 mil euro</a:t>
                      </a:r>
                      <a:endParaRPr lang="en-US" sz="10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783</a:t>
                      </a:r>
                      <a:endParaRPr lang="en-US" sz="10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r>
                        <a:rPr lang="ro-RO" sz="10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</a:t>
                      </a:r>
                      <a:r>
                        <a:rPr lang="en-US" sz="10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%</a:t>
                      </a:r>
                      <a:endParaRPr lang="en-US" sz="10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19.751</a:t>
                      </a:r>
                      <a:endParaRPr lang="en-US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24%</a:t>
                      </a:r>
                      <a:endParaRPr lang="en-US" sz="10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12.203</a:t>
                      </a:r>
                      <a:endParaRPr lang="en-US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24%</a:t>
                      </a:r>
                      <a:endParaRPr lang="en-US" sz="10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48178559"/>
                  </a:ext>
                </a:extLst>
              </a:tr>
              <a:tr h="18476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50 mil euro</a:t>
                      </a:r>
                      <a:endParaRPr lang="en-US" sz="10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209</a:t>
                      </a:r>
                      <a:endParaRPr lang="en-US" sz="10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3%</a:t>
                      </a:r>
                      <a:endParaRPr lang="en-US" sz="10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37.347</a:t>
                      </a:r>
                      <a:endParaRPr lang="en-US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46%</a:t>
                      </a:r>
                      <a:endParaRPr lang="en-US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23.255</a:t>
                      </a:r>
                      <a:endParaRPr lang="en-US" sz="10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0" u="none" strike="noStrike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46%</a:t>
                      </a:r>
                      <a:endParaRPr lang="en-US" sz="1000" b="0" i="0" u="none" strike="noStrike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20153282"/>
                  </a:ext>
                </a:extLst>
              </a:tr>
              <a:tr h="17737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70707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7.448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70707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100%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70707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82.049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70707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100%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70707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50.240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70707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100%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solidFill>
                      <a:srgbClr val="7070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822478"/>
                  </a:ext>
                </a:extLst>
              </a:tr>
            </a:tbl>
          </a:graphicData>
        </a:graphic>
      </p:graphicFrame>
      <p:sp>
        <p:nvSpPr>
          <p:cNvPr id="8" name="Callout: Bent Line 7">
            <a:extLst>
              <a:ext uri="{FF2B5EF4-FFF2-40B4-BE49-F238E27FC236}">
                <a16:creationId xmlns:a16="http://schemas.microsoft.com/office/drawing/2014/main" id="{D761E26E-C4E2-403F-816A-26AAECCAC56D}"/>
              </a:ext>
            </a:extLst>
          </p:cNvPr>
          <p:cNvSpPr/>
          <p:nvPr/>
        </p:nvSpPr>
        <p:spPr>
          <a:xfrm>
            <a:off x="6809874" y="3269353"/>
            <a:ext cx="2016626" cy="1585239"/>
          </a:xfrm>
          <a:prstGeom prst="borderCallout2">
            <a:avLst>
              <a:gd name="adj1" fmla="val 52150"/>
              <a:gd name="adj2" fmla="val -714"/>
              <a:gd name="adj3" fmla="val 51616"/>
              <a:gd name="adj4" fmla="val -31648"/>
              <a:gd name="adj5" fmla="val -15515"/>
              <a:gd name="adj6" fmla="val -60794"/>
            </a:avLst>
          </a:pr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  <a:shade val="67500"/>
                  <a:satMod val="115000"/>
                </a:schemeClr>
              </a:gs>
              <a:gs pos="100000">
                <a:schemeClr val="bg1">
                  <a:lumMod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12700">
            <a:solidFill>
              <a:schemeClr val="bg1">
                <a:lumMod val="50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altLang="ko-KR" sz="1600" dirty="0"/>
              <a:t>209 companii înregistrează 46% din datorii. 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7CA2FDD-E7BF-4173-BA05-456C9257A3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6945" y="196650"/>
            <a:ext cx="1253097" cy="54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19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3D2B816-915C-4422-8510-3DE48EE2D9FD}"/>
              </a:ext>
            </a:extLst>
          </p:cNvPr>
          <p:cNvSpPr txBox="1"/>
          <p:nvPr/>
        </p:nvSpPr>
        <p:spPr>
          <a:xfrm>
            <a:off x="620211" y="1197758"/>
            <a:ext cx="384758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altLang="ko-KR" sz="3000" b="1" dirty="0">
                <a:solidFill>
                  <a:schemeClr val="bg1"/>
                </a:solidFill>
                <a:latin typeface="+mj-lt"/>
              </a:rPr>
              <a:t>COMPANIILE DE IMPACT DEȚINUTE DE STAT</a:t>
            </a:r>
            <a:endParaRPr lang="ko-KR" altLang="en-US" sz="30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977" name="Picture 976" descr="Shape&#10;&#10;Description automatically generated with low confidence">
            <a:extLst>
              <a:ext uri="{FF2B5EF4-FFF2-40B4-BE49-F238E27FC236}">
                <a16:creationId xmlns:a16="http://schemas.microsoft.com/office/drawing/2014/main" id="{38A04522-C371-4130-B80A-DF1DBAFD69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772" y="1034473"/>
            <a:ext cx="4772047" cy="337523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06FDB74-BC95-460E-8F3E-FB4BF65B7135}"/>
              </a:ext>
            </a:extLst>
          </p:cNvPr>
          <p:cNvGrpSpPr/>
          <p:nvPr/>
        </p:nvGrpSpPr>
        <p:grpSpPr>
          <a:xfrm>
            <a:off x="5182089" y="1939505"/>
            <a:ext cx="1477328" cy="1477328"/>
            <a:chOff x="5403041" y="1476966"/>
            <a:chExt cx="1939867" cy="1939867"/>
          </a:xfrm>
        </p:grpSpPr>
        <p:pic>
          <p:nvPicPr>
            <p:cNvPr id="3" name="Graphic 2" descr="Modern architecture with solid fill">
              <a:extLst>
                <a:ext uri="{FF2B5EF4-FFF2-40B4-BE49-F238E27FC236}">
                  <a16:creationId xmlns:a16="http://schemas.microsoft.com/office/drawing/2014/main" id="{31058240-F5DB-4D8B-9B6A-8DCE36876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03041" y="1476966"/>
              <a:ext cx="1939867" cy="1939867"/>
            </a:xfrm>
            <a:prstGeom prst="rect">
              <a:avLst/>
            </a:prstGeom>
          </p:spPr>
        </p:pic>
        <p:grpSp>
          <p:nvGrpSpPr>
            <p:cNvPr id="518" name="그룹 110">
              <a:extLst>
                <a:ext uri="{FF2B5EF4-FFF2-40B4-BE49-F238E27FC236}">
                  <a16:creationId xmlns:a16="http://schemas.microsoft.com/office/drawing/2014/main" id="{A9BF495E-FC20-4451-8919-187D4DF8736E}"/>
                </a:ext>
              </a:extLst>
            </p:cNvPr>
            <p:cNvGrpSpPr/>
            <p:nvPr/>
          </p:nvGrpSpPr>
          <p:grpSpPr>
            <a:xfrm>
              <a:off x="6861430" y="2722088"/>
              <a:ext cx="220851" cy="343538"/>
              <a:chOff x="8524876" y="509588"/>
              <a:chExt cx="533400" cy="874712"/>
            </a:xfrm>
            <a:solidFill>
              <a:schemeClr val="bg1"/>
            </a:solidFill>
          </p:grpSpPr>
          <p:sp>
            <p:nvSpPr>
              <p:cNvPr id="519" name="Freeform 119">
                <a:extLst>
                  <a:ext uri="{FF2B5EF4-FFF2-40B4-BE49-F238E27FC236}">
                    <a16:creationId xmlns:a16="http://schemas.microsoft.com/office/drawing/2014/main" id="{8A09B6DB-7DF4-4835-B747-4E8C03B706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34401" y="509588"/>
                <a:ext cx="514350" cy="504825"/>
              </a:xfrm>
              <a:custGeom>
                <a:avLst/>
                <a:gdLst>
                  <a:gd name="T0" fmla="*/ 529 w 1057"/>
                  <a:gd name="T1" fmla="*/ 170 h 1039"/>
                  <a:gd name="T2" fmla="*/ 878 w 1057"/>
                  <a:gd name="T3" fmla="*/ 519 h 1039"/>
                  <a:gd name="T4" fmla="*/ 529 w 1057"/>
                  <a:gd name="T5" fmla="*/ 868 h 1039"/>
                  <a:gd name="T6" fmla="*/ 180 w 1057"/>
                  <a:gd name="T7" fmla="*/ 519 h 1039"/>
                  <a:gd name="T8" fmla="*/ 529 w 1057"/>
                  <a:gd name="T9" fmla="*/ 170 h 1039"/>
                  <a:gd name="T10" fmla="*/ 78 w 1057"/>
                  <a:gd name="T11" fmla="*/ 518 h 1039"/>
                  <a:gd name="T12" fmla="*/ 41 w 1057"/>
                  <a:gd name="T13" fmla="*/ 630 h 1039"/>
                  <a:gd name="T14" fmla="*/ 12 w 1057"/>
                  <a:gd name="T15" fmla="*/ 728 h 1039"/>
                  <a:gd name="T16" fmla="*/ 108 w 1057"/>
                  <a:gd name="T17" fmla="*/ 783 h 1039"/>
                  <a:gd name="T18" fmla="*/ 210 w 1057"/>
                  <a:gd name="T19" fmla="*/ 836 h 1039"/>
                  <a:gd name="T20" fmla="*/ 262 w 1057"/>
                  <a:gd name="T21" fmla="*/ 938 h 1039"/>
                  <a:gd name="T22" fmla="*/ 315 w 1057"/>
                  <a:gd name="T23" fmla="*/ 1033 h 1039"/>
                  <a:gd name="T24" fmla="*/ 325 w 1057"/>
                  <a:gd name="T25" fmla="*/ 1035 h 1039"/>
                  <a:gd name="T26" fmla="*/ 415 w 1057"/>
                  <a:gd name="T27" fmla="*/ 1004 h 1039"/>
                  <a:gd name="T28" fmla="*/ 529 w 1057"/>
                  <a:gd name="T29" fmla="*/ 968 h 1039"/>
                  <a:gd name="T30" fmla="*/ 643 w 1057"/>
                  <a:gd name="T31" fmla="*/ 1006 h 1039"/>
                  <a:gd name="T32" fmla="*/ 733 w 1057"/>
                  <a:gd name="T33" fmla="*/ 1039 h 1039"/>
                  <a:gd name="T34" fmla="*/ 742 w 1057"/>
                  <a:gd name="T35" fmla="*/ 1037 h 1039"/>
                  <a:gd name="T36" fmla="*/ 794 w 1057"/>
                  <a:gd name="T37" fmla="*/ 942 h 1039"/>
                  <a:gd name="T38" fmla="*/ 794 w 1057"/>
                  <a:gd name="T39" fmla="*/ 942 h 1039"/>
                  <a:gd name="T40" fmla="*/ 795 w 1057"/>
                  <a:gd name="T41" fmla="*/ 941 h 1039"/>
                  <a:gd name="T42" fmla="*/ 847 w 1057"/>
                  <a:gd name="T43" fmla="*/ 836 h 1039"/>
                  <a:gd name="T44" fmla="*/ 948 w 1057"/>
                  <a:gd name="T45" fmla="*/ 779 h 1039"/>
                  <a:gd name="T46" fmla="*/ 1050 w 1057"/>
                  <a:gd name="T47" fmla="*/ 714 h 1039"/>
                  <a:gd name="T48" fmla="*/ 1019 w 1057"/>
                  <a:gd name="T49" fmla="*/ 626 h 1039"/>
                  <a:gd name="T50" fmla="*/ 979 w 1057"/>
                  <a:gd name="T51" fmla="*/ 518 h 1039"/>
                  <a:gd name="T52" fmla="*/ 1016 w 1057"/>
                  <a:gd name="T53" fmla="*/ 405 h 1039"/>
                  <a:gd name="T54" fmla="*/ 1045 w 1057"/>
                  <a:gd name="T55" fmla="*/ 308 h 1039"/>
                  <a:gd name="T56" fmla="*/ 948 w 1057"/>
                  <a:gd name="T57" fmla="*/ 253 h 1039"/>
                  <a:gd name="T58" fmla="*/ 847 w 1057"/>
                  <a:gd name="T59" fmla="*/ 199 h 1039"/>
                  <a:gd name="T60" fmla="*/ 795 w 1057"/>
                  <a:gd name="T61" fmla="*/ 97 h 1039"/>
                  <a:gd name="T62" fmla="*/ 743 w 1057"/>
                  <a:gd name="T63" fmla="*/ 3 h 1039"/>
                  <a:gd name="T64" fmla="*/ 732 w 1057"/>
                  <a:gd name="T65" fmla="*/ 1 h 1039"/>
                  <a:gd name="T66" fmla="*/ 642 w 1057"/>
                  <a:gd name="T67" fmla="*/ 32 h 1039"/>
                  <a:gd name="T68" fmla="*/ 529 w 1057"/>
                  <a:gd name="T69" fmla="*/ 67 h 1039"/>
                  <a:gd name="T70" fmla="*/ 415 w 1057"/>
                  <a:gd name="T71" fmla="*/ 31 h 1039"/>
                  <a:gd name="T72" fmla="*/ 327 w 1057"/>
                  <a:gd name="T73" fmla="*/ 0 h 1039"/>
                  <a:gd name="T74" fmla="*/ 316 w 1057"/>
                  <a:gd name="T75" fmla="*/ 2 h 1039"/>
                  <a:gd name="T76" fmla="*/ 263 w 1057"/>
                  <a:gd name="T77" fmla="*/ 98 h 1039"/>
                  <a:gd name="T78" fmla="*/ 210 w 1057"/>
                  <a:gd name="T79" fmla="*/ 199 h 1039"/>
                  <a:gd name="T80" fmla="*/ 109 w 1057"/>
                  <a:gd name="T81" fmla="*/ 256 h 1039"/>
                  <a:gd name="T82" fmla="*/ 7 w 1057"/>
                  <a:gd name="T83" fmla="*/ 321 h 1039"/>
                  <a:gd name="T84" fmla="*/ 38 w 1057"/>
                  <a:gd name="T85" fmla="*/ 409 h 1039"/>
                  <a:gd name="T86" fmla="*/ 78 w 1057"/>
                  <a:gd name="T87" fmla="*/ 518 h 10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57" h="1039">
                    <a:moveTo>
                      <a:pt x="529" y="170"/>
                    </a:moveTo>
                    <a:cubicBezTo>
                      <a:pt x="721" y="170"/>
                      <a:pt x="878" y="327"/>
                      <a:pt x="878" y="519"/>
                    </a:cubicBezTo>
                    <a:cubicBezTo>
                      <a:pt x="878" y="712"/>
                      <a:pt x="721" y="868"/>
                      <a:pt x="529" y="868"/>
                    </a:cubicBezTo>
                    <a:cubicBezTo>
                      <a:pt x="336" y="868"/>
                      <a:pt x="180" y="712"/>
                      <a:pt x="180" y="519"/>
                    </a:cubicBezTo>
                    <a:cubicBezTo>
                      <a:pt x="180" y="327"/>
                      <a:pt x="336" y="170"/>
                      <a:pt x="529" y="170"/>
                    </a:cubicBezTo>
                    <a:close/>
                    <a:moveTo>
                      <a:pt x="78" y="518"/>
                    </a:moveTo>
                    <a:cubicBezTo>
                      <a:pt x="78" y="553"/>
                      <a:pt x="59" y="592"/>
                      <a:pt x="41" y="630"/>
                    </a:cubicBezTo>
                    <a:cubicBezTo>
                      <a:pt x="25" y="665"/>
                      <a:pt x="4" y="709"/>
                      <a:pt x="12" y="728"/>
                    </a:cubicBezTo>
                    <a:cubicBezTo>
                      <a:pt x="21" y="750"/>
                      <a:pt x="69" y="768"/>
                      <a:pt x="108" y="783"/>
                    </a:cubicBezTo>
                    <a:cubicBezTo>
                      <a:pt x="148" y="798"/>
                      <a:pt x="186" y="812"/>
                      <a:pt x="210" y="836"/>
                    </a:cubicBezTo>
                    <a:cubicBezTo>
                      <a:pt x="234" y="860"/>
                      <a:pt x="248" y="898"/>
                      <a:pt x="262" y="938"/>
                    </a:cubicBezTo>
                    <a:cubicBezTo>
                      <a:pt x="276" y="976"/>
                      <a:pt x="293" y="1024"/>
                      <a:pt x="315" y="1033"/>
                    </a:cubicBezTo>
                    <a:cubicBezTo>
                      <a:pt x="317" y="1034"/>
                      <a:pt x="321" y="1035"/>
                      <a:pt x="325" y="1035"/>
                    </a:cubicBezTo>
                    <a:cubicBezTo>
                      <a:pt x="348" y="1035"/>
                      <a:pt x="382" y="1019"/>
                      <a:pt x="415" y="1004"/>
                    </a:cubicBezTo>
                    <a:cubicBezTo>
                      <a:pt x="454" y="986"/>
                      <a:pt x="493" y="968"/>
                      <a:pt x="529" y="968"/>
                    </a:cubicBezTo>
                    <a:cubicBezTo>
                      <a:pt x="564" y="968"/>
                      <a:pt x="604" y="987"/>
                      <a:pt x="643" y="1006"/>
                    </a:cubicBezTo>
                    <a:cubicBezTo>
                      <a:pt x="676" y="1022"/>
                      <a:pt x="710" y="1039"/>
                      <a:pt x="733" y="1039"/>
                    </a:cubicBezTo>
                    <a:cubicBezTo>
                      <a:pt x="737" y="1039"/>
                      <a:pt x="740" y="1038"/>
                      <a:pt x="742" y="1037"/>
                    </a:cubicBezTo>
                    <a:cubicBezTo>
                      <a:pt x="763" y="1028"/>
                      <a:pt x="780" y="981"/>
                      <a:pt x="794" y="942"/>
                    </a:cubicBezTo>
                    <a:cubicBezTo>
                      <a:pt x="794" y="942"/>
                      <a:pt x="794" y="942"/>
                      <a:pt x="794" y="942"/>
                    </a:cubicBezTo>
                    <a:cubicBezTo>
                      <a:pt x="794" y="941"/>
                      <a:pt x="794" y="941"/>
                      <a:pt x="795" y="941"/>
                    </a:cubicBezTo>
                    <a:cubicBezTo>
                      <a:pt x="809" y="899"/>
                      <a:pt x="823" y="860"/>
                      <a:pt x="847" y="836"/>
                    </a:cubicBezTo>
                    <a:cubicBezTo>
                      <a:pt x="871" y="812"/>
                      <a:pt x="909" y="796"/>
                      <a:pt x="948" y="779"/>
                    </a:cubicBezTo>
                    <a:cubicBezTo>
                      <a:pt x="992" y="761"/>
                      <a:pt x="1041" y="740"/>
                      <a:pt x="1050" y="714"/>
                    </a:cubicBezTo>
                    <a:cubicBezTo>
                      <a:pt x="1057" y="698"/>
                      <a:pt x="1035" y="657"/>
                      <a:pt x="1019" y="626"/>
                    </a:cubicBezTo>
                    <a:cubicBezTo>
                      <a:pt x="999" y="590"/>
                      <a:pt x="979" y="552"/>
                      <a:pt x="979" y="518"/>
                    </a:cubicBezTo>
                    <a:cubicBezTo>
                      <a:pt x="979" y="482"/>
                      <a:pt x="998" y="443"/>
                      <a:pt x="1016" y="405"/>
                    </a:cubicBezTo>
                    <a:cubicBezTo>
                      <a:pt x="1033" y="371"/>
                      <a:pt x="1054" y="328"/>
                      <a:pt x="1045" y="308"/>
                    </a:cubicBezTo>
                    <a:cubicBezTo>
                      <a:pt x="1036" y="287"/>
                      <a:pt x="987" y="268"/>
                      <a:pt x="948" y="253"/>
                    </a:cubicBezTo>
                    <a:cubicBezTo>
                      <a:pt x="908" y="237"/>
                      <a:pt x="870" y="222"/>
                      <a:pt x="847" y="199"/>
                    </a:cubicBezTo>
                    <a:cubicBezTo>
                      <a:pt x="823" y="176"/>
                      <a:pt x="809" y="137"/>
                      <a:pt x="795" y="97"/>
                    </a:cubicBezTo>
                    <a:cubicBezTo>
                      <a:pt x="781" y="59"/>
                      <a:pt x="764" y="11"/>
                      <a:pt x="743" y="3"/>
                    </a:cubicBezTo>
                    <a:cubicBezTo>
                      <a:pt x="740" y="1"/>
                      <a:pt x="736" y="1"/>
                      <a:pt x="732" y="1"/>
                    </a:cubicBezTo>
                    <a:cubicBezTo>
                      <a:pt x="709" y="1"/>
                      <a:pt x="675" y="17"/>
                      <a:pt x="642" y="32"/>
                    </a:cubicBezTo>
                    <a:cubicBezTo>
                      <a:pt x="603" y="49"/>
                      <a:pt x="564" y="67"/>
                      <a:pt x="529" y="67"/>
                    </a:cubicBezTo>
                    <a:cubicBezTo>
                      <a:pt x="493" y="67"/>
                      <a:pt x="453" y="49"/>
                      <a:pt x="415" y="31"/>
                    </a:cubicBezTo>
                    <a:cubicBezTo>
                      <a:pt x="383" y="16"/>
                      <a:pt x="350" y="0"/>
                      <a:pt x="327" y="0"/>
                    </a:cubicBezTo>
                    <a:cubicBezTo>
                      <a:pt x="323" y="0"/>
                      <a:pt x="319" y="1"/>
                      <a:pt x="316" y="2"/>
                    </a:cubicBezTo>
                    <a:cubicBezTo>
                      <a:pt x="295" y="11"/>
                      <a:pt x="277" y="59"/>
                      <a:pt x="263" y="98"/>
                    </a:cubicBezTo>
                    <a:cubicBezTo>
                      <a:pt x="248" y="138"/>
                      <a:pt x="233" y="176"/>
                      <a:pt x="210" y="199"/>
                    </a:cubicBezTo>
                    <a:cubicBezTo>
                      <a:pt x="186" y="223"/>
                      <a:pt x="148" y="239"/>
                      <a:pt x="109" y="256"/>
                    </a:cubicBezTo>
                    <a:cubicBezTo>
                      <a:pt x="65" y="275"/>
                      <a:pt x="16" y="296"/>
                      <a:pt x="7" y="321"/>
                    </a:cubicBezTo>
                    <a:cubicBezTo>
                      <a:pt x="0" y="337"/>
                      <a:pt x="22" y="379"/>
                      <a:pt x="38" y="409"/>
                    </a:cubicBezTo>
                    <a:cubicBezTo>
                      <a:pt x="58" y="446"/>
                      <a:pt x="78" y="483"/>
                      <a:pt x="78" y="518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20" name="Freeform 120">
                <a:extLst>
                  <a:ext uri="{FF2B5EF4-FFF2-40B4-BE49-F238E27FC236}">
                    <a16:creationId xmlns:a16="http://schemas.microsoft.com/office/drawing/2014/main" id="{2B353608-D44F-4E94-AAD8-51FD67E0F7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3463" y="620713"/>
                <a:ext cx="276225" cy="265113"/>
              </a:xfrm>
              <a:custGeom>
                <a:avLst/>
                <a:gdLst>
                  <a:gd name="T0" fmla="*/ 116 w 569"/>
                  <a:gd name="T1" fmla="*/ 364 h 545"/>
                  <a:gd name="T2" fmla="*/ 95 w 569"/>
                  <a:gd name="T3" fmla="*/ 485 h 545"/>
                  <a:gd name="T4" fmla="*/ 105 w 569"/>
                  <a:gd name="T5" fmla="*/ 526 h 545"/>
                  <a:gd name="T6" fmla="*/ 162 w 569"/>
                  <a:gd name="T7" fmla="*/ 533 h 545"/>
                  <a:gd name="T8" fmla="*/ 271 w 569"/>
                  <a:gd name="T9" fmla="*/ 476 h 545"/>
                  <a:gd name="T10" fmla="*/ 285 w 569"/>
                  <a:gd name="T11" fmla="*/ 473 h 545"/>
                  <a:gd name="T12" fmla="*/ 298 w 569"/>
                  <a:gd name="T13" fmla="*/ 476 h 545"/>
                  <a:gd name="T14" fmla="*/ 407 w 569"/>
                  <a:gd name="T15" fmla="*/ 533 h 545"/>
                  <a:gd name="T16" fmla="*/ 433 w 569"/>
                  <a:gd name="T17" fmla="*/ 540 h 545"/>
                  <a:gd name="T18" fmla="*/ 464 w 569"/>
                  <a:gd name="T19" fmla="*/ 526 h 545"/>
                  <a:gd name="T20" fmla="*/ 474 w 569"/>
                  <a:gd name="T21" fmla="*/ 485 h 545"/>
                  <a:gd name="T22" fmla="*/ 453 w 569"/>
                  <a:gd name="T23" fmla="*/ 364 h 545"/>
                  <a:gd name="T24" fmla="*/ 461 w 569"/>
                  <a:gd name="T25" fmla="*/ 338 h 545"/>
                  <a:gd name="T26" fmla="*/ 550 w 569"/>
                  <a:gd name="T27" fmla="*/ 251 h 545"/>
                  <a:gd name="T28" fmla="*/ 564 w 569"/>
                  <a:gd name="T29" fmla="*/ 204 h 545"/>
                  <a:gd name="T30" fmla="*/ 524 w 569"/>
                  <a:gd name="T31" fmla="*/ 174 h 545"/>
                  <a:gd name="T32" fmla="*/ 402 w 569"/>
                  <a:gd name="T33" fmla="*/ 156 h 545"/>
                  <a:gd name="T34" fmla="*/ 380 w 569"/>
                  <a:gd name="T35" fmla="*/ 140 h 545"/>
                  <a:gd name="T36" fmla="*/ 325 w 569"/>
                  <a:gd name="T37" fmla="*/ 29 h 545"/>
                  <a:gd name="T38" fmla="*/ 285 w 569"/>
                  <a:gd name="T39" fmla="*/ 0 h 545"/>
                  <a:gd name="T40" fmla="*/ 244 w 569"/>
                  <a:gd name="T41" fmla="*/ 29 h 545"/>
                  <a:gd name="T42" fmla="*/ 189 w 569"/>
                  <a:gd name="T43" fmla="*/ 140 h 545"/>
                  <a:gd name="T44" fmla="*/ 167 w 569"/>
                  <a:gd name="T45" fmla="*/ 156 h 545"/>
                  <a:gd name="T46" fmla="*/ 45 w 569"/>
                  <a:gd name="T47" fmla="*/ 174 h 545"/>
                  <a:gd name="T48" fmla="*/ 5 w 569"/>
                  <a:gd name="T49" fmla="*/ 204 h 545"/>
                  <a:gd name="T50" fmla="*/ 19 w 569"/>
                  <a:gd name="T51" fmla="*/ 251 h 545"/>
                  <a:gd name="T52" fmla="*/ 108 w 569"/>
                  <a:gd name="T53" fmla="*/ 338 h 545"/>
                  <a:gd name="T54" fmla="*/ 116 w 569"/>
                  <a:gd name="T55" fmla="*/ 364 h 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69" h="545">
                    <a:moveTo>
                      <a:pt x="116" y="364"/>
                    </a:moveTo>
                    <a:lnTo>
                      <a:pt x="95" y="485"/>
                    </a:lnTo>
                    <a:cubicBezTo>
                      <a:pt x="93" y="501"/>
                      <a:pt x="96" y="516"/>
                      <a:pt x="105" y="526"/>
                    </a:cubicBezTo>
                    <a:cubicBezTo>
                      <a:pt x="118" y="541"/>
                      <a:pt x="140" y="545"/>
                      <a:pt x="162" y="533"/>
                    </a:cubicBezTo>
                    <a:lnTo>
                      <a:pt x="271" y="476"/>
                    </a:lnTo>
                    <a:cubicBezTo>
                      <a:pt x="273" y="475"/>
                      <a:pt x="278" y="473"/>
                      <a:pt x="285" y="473"/>
                    </a:cubicBezTo>
                    <a:cubicBezTo>
                      <a:pt x="291" y="473"/>
                      <a:pt x="296" y="475"/>
                      <a:pt x="298" y="476"/>
                    </a:cubicBezTo>
                    <a:lnTo>
                      <a:pt x="407" y="533"/>
                    </a:lnTo>
                    <a:cubicBezTo>
                      <a:pt x="416" y="538"/>
                      <a:pt x="425" y="540"/>
                      <a:pt x="433" y="540"/>
                    </a:cubicBezTo>
                    <a:cubicBezTo>
                      <a:pt x="445" y="540"/>
                      <a:pt x="457" y="535"/>
                      <a:pt x="464" y="526"/>
                    </a:cubicBezTo>
                    <a:cubicBezTo>
                      <a:pt x="473" y="516"/>
                      <a:pt x="476" y="501"/>
                      <a:pt x="474" y="485"/>
                    </a:cubicBezTo>
                    <a:lnTo>
                      <a:pt x="453" y="364"/>
                    </a:lnTo>
                    <a:cubicBezTo>
                      <a:pt x="452" y="356"/>
                      <a:pt x="456" y="343"/>
                      <a:pt x="461" y="338"/>
                    </a:cubicBezTo>
                    <a:lnTo>
                      <a:pt x="550" y="251"/>
                    </a:lnTo>
                    <a:cubicBezTo>
                      <a:pt x="564" y="237"/>
                      <a:pt x="569" y="220"/>
                      <a:pt x="564" y="204"/>
                    </a:cubicBezTo>
                    <a:cubicBezTo>
                      <a:pt x="559" y="187"/>
                      <a:pt x="544" y="176"/>
                      <a:pt x="524" y="174"/>
                    </a:cubicBezTo>
                    <a:lnTo>
                      <a:pt x="402" y="156"/>
                    </a:lnTo>
                    <a:cubicBezTo>
                      <a:pt x="395" y="155"/>
                      <a:pt x="383" y="146"/>
                      <a:pt x="380" y="140"/>
                    </a:cubicBezTo>
                    <a:lnTo>
                      <a:pt x="325" y="29"/>
                    </a:lnTo>
                    <a:cubicBezTo>
                      <a:pt x="317" y="11"/>
                      <a:pt x="302" y="0"/>
                      <a:pt x="285" y="0"/>
                    </a:cubicBezTo>
                    <a:cubicBezTo>
                      <a:pt x="267" y="0"/>
                      <a:pt x="253" y="11"/>
                      <a:pt x="244" y="29"/>
                    </a:cubicBezTo>
                    <a:lnTo>
                      <a:pt x="189" y="140"/>
                    </a:lnTo>
                    <a:cubicBezTo>
                      <a:pt x="186" y="146"/>
                      <a:pt x="174" y="155"/>
                      <a:pt x="167" y="156"/>
                    </a:cubicBezTo>
                    <a:lnTo>
                      <a:pt x="45" y="174"/>
                    </a:lnTo>
                    <a:cubicBezTo>
                      <a:pt x="25" y="176"/>
                      <a:pt x="10" y="187"/>
                      <a:pt x="5" y="204"/>
                    </a:cubicBezTo>
                    <a:cubicBezTo>
                      <a:pt x="0" y="220"/>
                      <a:pt x="5" y="237"/>
                      <a:pt x="19" y="251"/>
                    </a:cubicBezTo>
                    <a:lnTo>
                      <a:pt x="108" y="338"/>
                    </a:lnTo>
                    <a:cubicBezTo>
                      <a:pt x="113" y="343"/>
                      <a:pt x="117" y="356"/>
                      <a:pt x="116" y="36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529" name="Freeform 121">
                <a:extLst>
                  <a:ext uri="{FF2B5EF4-FFF2-40B4-BE49-F238E27FC236}">
                    <a16:creationId xmlns:a16="http://schemas.microsoft.com/office/drawing/2014/main" id="{D738E8B9-DE61-4A71-B627-248DBC3A6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24876" y="971550"/>
                <a:ext cx="533400" cy="412750"/>
              </a:xfrm>
              <a:custGeom>
                <a:avLst/>
                <a:gdLst>
                  <a:gd name="T0" fmla="*/ 1094 w 1097"/>
                  <a:gd name="T1" fmla="*/ 704 h 849"/>
                  <a:gd name="T2" fmla="*/ 875 w 1097"/>
                  <a:gd name="T3" fmla="*/ 1 h 849"/>
                  <a:gd name="T4" fmla="*/ 872 w 1097"/>
                  <a:gd name="T5" fmla="*/ 10 h 849"/>
                  <a:gd name="T6" fmla="*/ 839 w 1097"/>
                  <a:gd name="T7" fmla="*/ 89 h 849"/>
                  <a:gd name="T8" fmla="*/ 785 w 1097"/>
                  <a:gd name="T9" fmla="*/ 142 h 849"/>
                  <a:gd name="T10" fmla="*/ 753 w 1097"/>
                  <a:gd name="T11" fmla="*/ 148 h 849"/>
                  <a:gd name="T12" fmla="*/ 637 w 1097"/>
                  <a:gd name="T13" fmla="*/ 109 h 849"/>
                  <a:gd name="T14" fmla="*/ 549 w 1097"/>
                  <a:gd name="T15" fmla="*/ 78 h 849"/>
                  <a:gd name="T16" fmla="*/ 528 w 1097"/>
                  <a:gd name="T17" fmla="*/ 81 h 849"/>
                  <a:gd name="T18" fmla="*/ 472 w 1097"/>
                  <a:gd name="T19" fmla="*/ 103 h 849"/>
                  <a:gd name="T20" fmla="*/ 461 w 1097"/>
                  <a:gd name="T21" fmla="*/ 108 h 849"/>
                  <a:gd name="T22" fmla="*/ 345 w 1097"/>
                  <a:gd name="T23" fmla="*/ 144 h 849"/>
                  <a:gd name="T24" fmla="*/ 311 w 1097"/>
                  <a:gd name="T25" fmla="*/ 138 h 849"/>
                  <a:gd name="T26" fmla="*/ 259 w 1097"/>
                  <a:gd name="T27" fmla="*/ 86 h 849"/>
                  <a:gd name="T28" fmla="*/ 225 w 1097"/>
                  <a:gd name="T29" fmla="*/ 8 h 849"/>
                  <a:gd name="T30" fmla="*/ 222 w 1097"/>
                  <a:gd name="T31" fmla="*/ 0 h 849"/>
                  <a:gd name="T32" fmla="*/ 3 w 1097"/>
                  <a:gd name="T33" fmla="*/ 704 h 849"/>
                  <a:gd name="T34" fmla="*/ 13 w 1097"/>
                  <a:gd name="T35" fmla="*/ 737 h 849"/>
                  <a:gd name="T36" fmla="*/ 46 w 1097"/>
                  <a:gd name="T37" fmla="*/ 740 h 849"/>
                  <a:gd name="T38" fmla="*/ 242 w 1097"/>
                  <a:gd name="T39" fmla="*/ 637 h 849"/>
                  <a:gd name="T40" fmla="*/ 344 w 1097"/>
                  <a:gd name="T41" fmla="*/ 833 h 849"/>
                  <a:gd name="T42" fmla="*/ 371 w 1097"/>
                  <a:gd name="T43" fmla="*/ 849 h 849"/>
                  <a:gd name="T44" fmla="*/ 374 w 1097"/>
                  <a:gd name="T45" fmla="*/ 849 h 849"/>
                  <a:gd name="T46" fmla="*/ 400 w 1097"/>
                  <a:gd name="T47" fmla="*/ 828 h 849"/>
                  <a:gd name="T48" fmla="*/ 549 w 1097"/>
                  <a:gd name="T49" fmla="*/ 350 h 849"/>
                  <a:gd name="T50" fmla="*/ 697 w 1097"/>
                  <a:gd name="T51" fmla="*/ 828 h 849"/>
                  <a:gd name="T52" fmla="*/ 723 w 1097"/>
                  <a:gd name="T53" fmla="*/ 849 h 849"/>
                  <a:gd name="T54" fmla="*/ 726 w 1097"/>
                  <a:gd name="T55" fmla="*/ 849 h 849"/>
                  <a:gd name="T56" fmla="*/ 753 w 1097"/>
                  <a:gd name="T57" fmla="*/ 833 h 849"/>
                  <a:gd name="T58" fmla="*/ 855 w 1097"/>
                  <a:gd name="T59" fmla="*/ 637 h 849"/>
                  <a:gd name="T60" fmla="*/ 1051 w 1097"/>
                  <a:gd name="T61" fmla="*/ 740 h 849"/>
                  <a:gd name="T62" fmla="*/ 1084 w 1097"/>
                  <a:gd name="T63" fmla="*/ 737 h 849"/>
                  <a:gd name="T64" fmla="*/ 1094 w 1097"/>
                  <a:gd name="T65" fmla="*/ 704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97" h="849">
                    <a:moveTo>
                      <a:pt x="1094" y="704"/>
                    </a:moveTo>
                    <a:lnTo>
                      <a:pt x="875" y="1"/>
                    </a:lnTo>
                    <a:cubicBezTo>
                      <a:pt x="874" y="4"/>
                      <a:pt x="873" y="7"/>
                      <a:pt x="872" y="10"/>
                    </a:cubicBezTo>
                    <a:cubicBezTo>
                      <a:pt x="862" y="37"/>
                      <a:pt x="852" y="65"/>
                      <a:pt x="839" y="89"/>
                    </a:cubicBezTo>
                    <a:cubicBezTo>
                      <a:pt x="826" y="113"/>
                      <a:pt x="809" y="132"/>
                      <a:pt x="785" y="142"/>
                    </a:cubicBezTo>
                    <a:cubicBezTo>
                      <a:pt x="776" y="146"/>
                      <a:pt x="765" y="148"/>
                      <a:pt x="753" y="148"/>
                    </a:cubicBezTo>
                    <a:cubicBezTo>
                      <a:pt x="716" y="148"/>
                      <a:pt x="676" y="128"/>
                      <a:pt x="637" y="109"/>
                    </a:cubicBezTo>
                    <a:cubicBezTo>
                      <a:pt x="604" y="94"/>
                      <a:pt x="570" y="78"/>
                      <a:pt x="549" y="78"/>
                    </a:cubicBezTo>
                    <a:cubicBezTo>
                      <a:pt x="542" y="78"/>
                      <a:pt x="535" y="79"/>
                      <a:pt x="528" y="81"/>
                    </a:cubicBezTo>
                    <a:cubicBezTo>
                      <a:pt x="511" y="85"/>
                      <a:pt x="491" y="94"/>
                      <a:pt x="472" y="103"/>
                    </a:cubicBezTo>
                    <a:cubicBezTo>
                      <a:pt x="468" y="104"/>
                      <a:pt x="464" y="106"/>
                      <a:pt x="461" y="108"/>
                    </a:cubicBezTo>
                    <a:cubicBezTo>
                      <a:pt x="422" y="126"/>
                      <a:pt x="382" y="144"/>
                      <a:pt x="345" y="144"/>
                    </a:cubicBezTo>
                    <a:cubicBezTo>
                      <a:pt x="333" y="144"/>
                      <a:pt x="322" y="142"/>
                      <a:pt x="311" y="138"/>
                    </a:cubicBezTo>
                    <a:cubicBezTo>
                      <a:pt x="289" y="128"/>
                      <a:pt x="272" y="109"/>
                      <a:pt x="259" y="86"/>
                    </a:cubicBezTo>
                    <a:cubicBezTo>
                      <a:pt x="245" y="63"/>
                      <a:pt x="235" y="35"/>
                      <a:pt x="225" y="8"/>
                    </a:cubicBezTo>
                    <a:cubicBezTo>
                      <a:pt x="224" y="5"/>
                      <a:pt x="223" y="2"/>
                      <a:pt x="222" y="0"/>
                    </a:cubicBezTo>
                    <a:lnTo>
                      <a:pt x="3" y="704"/>
                    </a:lnTo>
                    <a:cubicBezTo>
                      <a:pt x="0" y="716"/>
                      <a:pt x="3" y="729"/>
                      <a:pt x="13" y="737"/>
                    </a:cubicBezTo>
                    <a:cubicBezTo>
                      <a:pt x="22" y="745"/>
                      <a:pt x="35" y="746"/>
                      <a:pt x="46" y="740"/>
                    </a:cubicBezTo>
                    <a:lnTo>
                      <a:pt x="242" y="637"/>
                    </a:lnTo>
                    <a:lnTo>
                      <a:pt x="344" y="833"/>
                    </a:lnTo>
                    <a:cubicBezTo>
                      <a:pt x="349" y="843"/>
                      <a:pt x="360" y="849"/>
                      <a:pt x="371" y="849"/>
                    </a:cubicBezTo>
                    <a:cubicBezTo>
                      <a:pt x="372" y="849"/>
                      <a:pt x="373" y="849"/>
                      <a:pt x="374" y="849"/>
                    </a:cubicBezTo>
                    <a:cubicBezTo>
                      <a:pt x="386" y="848"/>
                      <a:pt x="396" y="840"/>
                      <a:pt x="400" y="828"/>
                    </a:cubicBezTo>
                    <a:lnTo>
                      <a:pt x="549" y="350"/>
                    </a:lnTo>
                    <a:lnTo>
                      <a:pt x="697" y="828"/>
                    </a:lnTo>
                    <a:cubicBezTo>
                      <a:pt x="701" y="840"/>
                      <a:pt x="711" y="848"/>
                      <a:pt x="723" y="849"/>
                    </a:cubicBezTo>
                    <a:cubicBezTo>
                      <a:pt x="724" y="849"/>
                      <a:pt x="725" y="849"/>
                      <a:pt x="726" y="849"/>
                    </a:cubicBezTo>
                    <a:cubicBezTo>
                      <a:pt x="737" y="849"/>
                      <a:pt x="748" y="843"/>
                      <a:pt x="753" y="833"/>
                    </a:cubicBezTo>
                    <a:lnTo>
                      <a:pt x="855" y="637"/>
                    </a:lnTo>
                    <a:lnTo>
                      <a:pt x="1051" y="740"/>
                    </a:lnTo>
                    <a:cubicBezTo>
                      <a:pt x="1062" y="746"/>
                      <a:pt x="1075" y="744"/>
                      <a:pt x="1084" y="737"/>
                    </a:cubicBezTo>
                    <a:cubicBezTo>
                      <a:pt x="1094" y="729"/>
                      <a:pt x="1097" y="716"/>
                      <a:pt x="1094" y="70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pic>
        <p:nvPicPr>
          <p:cNvPr id="6" name="Graphic 5" descr="Factory with solid fill">
            <a:extLst>
              <a:ext uri="{FF2B5EF4-FFF2-40B4-BE49-F238E27FC236}">
                <a16:creationId xmlns:a16="http://schemas.microsoft.com/office/drawing/2014/main" id="{E0FA4187-7F49-4F00-9B79-A26C1CBCB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20116" y="1954451"/>
            <a:ext cx="1441270" cy="1441270"/>
          </a:xfrm>
          <a:prstGeom prst="rect">
            <a:avLst/>
          </a:prstGeom>
        </p:spPr>
      </p:pic>
      <p:grpSp>
        <p:nvGrpSpPr>
          <p:cNvPr id="530" name="그룹 110">
            <a:extLst>
              <a:ext uri="{FF2B5EF4-FFF2-40B4-BE49-F238E27FC236}">
                <a16:creationId xmlns:a16="http://schemas.microsoft.com/office/drawing/2014/main" id="{74DDF456-93B7-4818-AC64-F6F3A732A08A}"/>
              </a:ext>
            </a:extLst>
          </p:cNvPr>
          <p:cNvGrpSpPr/>
          <p:nvPr/>
        </p:nvGrpSpPr>
        <p:grpSpPr>
          <a:xfrm>
            <a:off x="7630615" y="2722088"/>
            <a:ext cx="220851" cy="343538"/>
            <a:chOff x="8524876" y="509588"/>
            <a:chExt cx="533400" cy="874712"/>
          </a:xfrm>
          <a:solidFill>
            <a:schemeClr val="bg1"/>
          </a:solidFill>
        </p:grpSpPr>
        <p:sp>
          <p:nvSpPr>
            <p:cNvPr id="535" name="Freeform 119">
              <a:extLst>
                <a:ext uri="{FF2B5EF4-FFF2-40B4-BE49-F238E27FC236}">
                  <a16:creationId xmlns:a16="http://schemas.microsoft.com/office/drawing/2014/main" id="{D988EF2B-5668-4C8F-9720-5378820794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34401" y="509588"/>
              <a:ext cx="514350" cy="504825"/>
            </a:xfrm>
            <a:custGeom>
              <a:avLst/>
              <a:gdLst>
                <a:gd name="T0" fmla="*/ 529 w 1057"/>
                <a:gd name="T1" fmla="*/ 170 h 1039"/>
                <a:gd name="T2" fmla="*/ 878 w 1057"/>
                <a:gd name="T3" fmla="*/ 519 h 1039"/>
                <a:gd name="T4" fmla="*/ 529 w 1057"/>
                <a:gd name="T5" fmla="*/ 868 h 1039"/>
                <a:gd name="T6" fmla="*/ 180 w 1057"/>
                <a:gd name="T7" fmla="*/ 519 h 1039"/>
                <a:gd name="T8" fmla="*/ 529 w 1057"/>
                <a:gd name="T9" fmla="*/ 170 h 1039"/>
                <a:gd name="T10" fmla="*/ 78 w 1057"/>
                <a:gd name="T11" fmla="*/ 518 h 1039"/>
                <a:gd name="T12" fmla="*/ 41 w 1057"/>
                <a:gd name="T13" fmla="*/ 630 h 1039"/>
                <a:gd name="T14" fmla="*/ 12 w 1057"/>
                <a:gd name="T15" fmla="*/ 728 h 1039"/>
                <a:gd name="T16" fmla="*/ 108 w 1057"/>
                <a:gd name="T17" fmla="*/ 783 h 1039"/>
                <a:gd name="T18" fmla="*/ 210 w 1057"/>
                <a:gd name="T19" fmla="*/ 836 h 1039"/>
                <a:gd name="T20" fmla="*/ 262 w 1057"/>
                <a:gd name="T21" fmla="*/ 938 h 1039"/>
                <a:gd name="T22" fmla="*/ 315 w 1057"/>
                <a:gd name="T23" fmla="*/ 1033 h 1039"/>
                <a:gd name="T24" fmla="*/ 325 w 1057"/>
                <a:gd name="T25" fmla="*/ 1035 h 1039"/>
                <a:gd name="T26" fmla="*/ 415 w 1057"/>
                <a:gd name="T27" fmla="*/ 1004 h 1039"/>
                <a:gd name="T28" fmla="*/ 529 w 1057"/>
                <a:gd name="T29" fmla="*/ 968 h 1039"/>
                <a:gd name="T30" fmla="*/ 643 w 1057"/>
                <a:gd name="T31" fmla="*/ 1006 h 1039"/>
                <a:gd name="T32" fmla="*/ 733 w 1057"/>
                <a:gd name="T33" fmla="*/ 1039 h 1039"/>
                <a:gd name="T34" fmla="*/ 742 w 1057"/>
                <a:gd name="T35" fmla="*/ 1037 h 1039"/>
                <a:gd name="T36" fmla="*/ 794 w 1057"/>
                <a:gd name="T37" fmla="*/ 942 h 1039"/>
                <a:gd name="T38" fmla="*/ 794 w 1057"/>
                <a:gd name="T39" fmla="*/ 942 h 1039"/>
                <a:gd name="T40" fmla="*/ 795 w 1057"/>
                <a:gd name="T41" fmla="*/ 941 h 1039"/>
                <a:gd name="T42" fmla="*/ 847 w 1057"/>
                <a:gd name="T43" fmla="*/ 836 h 1039"/>
                <a:gd name="T44" fmla="*/ 948 w 1057"/>
                <a:gd name="T45" fmla="*/ 779 h 1039"/>
                <a:gd name="T46" fmla="*/ 1050 w 1057"/>
                <a:gd name="T47" fmla="*/ 714 h 1039"/>
                <a:gd name="T48" fmla="*/ 1019 w 1057"/>
                <a:gd name="T49" fmla="*/ 626 h 1039"/>
                <a:gd name="T50" fmla="*/ 979 w 1057"/>
                <a:gd name="T51" fmla="*/ 518 h 1039"/>
                <a:gd name="T52" fmla="*/ 1016 w 1057"/>
                <a:gd name="T53" fmla="*/ 405 h 1039"/>
                <a:gd name="T54" fmla="*/ 1045 w 1057"/>
                <a:gd name="T55" fmla="*/ 308 h 1039"/>
                <a:gd name="T56" fmla="*/ 948 w 1057"/>
                <a:gd name="T57" fmla="*/ 253 h 1039"/>
                <a:gd name="T58" fmla="*/ 847 w 1057"/>
                <a:gd name="T59" fmla="*/ 199 h 1039"/>
                <a:gd name="T60" fmla="*/ 795 w 1057"/>
                <a:gd name="T61" fmla="*/ 97 h 1039"/>
                <a:gd name="T62" fmla="*/ 743 w 1057"/>
                <a:gd name="T63" fmla="*/ 3 h 1039"/>
                <a:gd name="T64" fmla="*/ 732 w 1057"/>
                <a:gd name="T65" fmla="*/ 1 h 1039"/>
                <a:gd name="T66" fmla="*/ 642 w 1057"/>
                <a:gd name="T67" fmla="*/ 32 h 1039"/>
                <a:gd name="T68" fmla="*/ 529 w 1057"/>
                <a:gd name="T69" fmla="*/ 67 h 1039"/>
                <a:gd name="T70" fmla="*/ 415 w 1057"/>
                <a:gd name="T71" fmla="*/ 31 h 1039"/>
                <a:gd name="T72" fmla="*/ 327 w 1057"/>
                <a:gd name="T73" fmla="*/ 0 h 1039"/>
                <a:gd name="T74" fmla="*/ 316 w 1057"/>
                <a:gd name="T75" fmla="*/ 2 h 1039"/>
                <a:gd name="T76" fmla="*/ 263 w 1057"/>
                <a:gd name="T77" fmla="*/ 98 h 1039"/>
                <a:gd name="T78" fmla="*/ 210 w 1057"/>
                <a:gd name="T79" fmla="*/ 199 h 1039"/>
                <a:gd name="T80" fmla="*/ 109 w 1057"/>
                <a:gd name="T81" fmla="*/ 256 h 1039"/>
                <a:gd name="T82" fmla="*/ 7 w 1057"/>
                <a:gd name="T83" fmla="*/ 321 h 1039"/>
                <a:gd name="T84" fmla="*/ 38 w 1057"/>
                <a:gd name="T85" fmla="*/ 409 h 1039"/>
                <a:gd name="T86" fmla="*/ 78 w 1057"/>
                <a:gd name="T87" fmla="*/ 518 h 1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57" h="1039">
                  <a:moveTo>
                    <a:pt x="529" y="170"/>
                  </a:moveTo>
                  <a:cubicBezTo>
                    <a:pt x="721" y="170"/>
                    <a:pt x="878" y="327"/>
                    <a:pt x="878" y="519"/>
                  </a:cubicBezTo>
                  <a:cubicBezTo>
                    <a:pt x="878" y="712"/>
                    <a:pt x="721" y="868"/>
                    <a:pt x="529" y="868"/>
                  </a:cubicBezTo>
                  <a:cubicBezTo>
                    <a:pt x="336" y="868"/>
                    <a:pt x="180" y="712"/>
                    <a:pt x="180" y="519"/>
                  </a:cubicBezTo>
                  <a:cubicBezTo>
                    <a:pt x="180" y="327"/>
                    <a:pt x="336" y="170"/>
                    <a:pt x="529" y="170"/>
                  </a:cubicBezTo>
                  <a:close/>
                  <a:moveTo>
                    <a:pt x="78" y="518"/>
                  </a:moveTo>
                  <a:cubicBezTo>
                    <a:pt x="78" y="553"/>
                    <a:pt x="59" y="592"/>
                    <a:pt x="41" y="630"/>
                  </a:cubicBezTo>
                  <a:cubicBezTo>
                    <a:pt x="25" y="665"/>
                    <a:pt x="4" y="709"/>
                    <a:pt x="12" y="728"/>
                  </a:cubicBezTo>
                  <a:cubicBezTo>
                    <a:pt x="21" y="750"/>
                    <a:pt x="69" y="768"/>
                    <a:pt x="108" y="783"/>
                  </a:cubicBezTo>
                  <a:cubicBezTo>
                    <a:pt x="148" y="798"/>
                    <a:pt x="186" y="812"/>
                    <a:pt x="210" y="836"/>
                  </a:cubicBezTo>
                  <a:cubicBezTo>
                    <a:pt x="234" y="860"/>
                    <a:pt x="248" y="898"/>
                    <a:pt x="262" y="938"/>
                  </a:cubicBezTo>
                  <a:cubicBezTo>
                    <a:pt x="276" y="976"/>
                    <a:pt x="293" y="1024"/>
                    <a:pt x="315" y="1033"/>
                  </a:cubicBezTo>
                  <a:cubicBezTo>
                    <a:pt x="317" y="1034"/>
                    <a:pt x="321" y="1035"/>
                    <a:pt x="325" y="1035"/>
                  </a:cubicBezTo>
                  <a:cubicBezTo>
                    <a:pt x="348" y="1035"/>
                    <a:pt x="382" y="1019"/>
                    <a:pt x="415" y="1004"/>
                  </a:cubicBezTo>
                  <a:cubicBezTo>
                    <a:pt x="454" y="986"/>
                    <a:pt x="493" y="968"/>
                    <a:pt x="529" y="968"/>
                  </a:cubicBezTo>
                  <a:cubicBezTo>
                    <a:pt x="564" y="968"/>
                    <a:pt x="604" y="987"/>
                    <a:pt x="643" y="1006"/>
                  </a:cubicBezTo>
                  <a:cubicBezTo>
                    <a:pt x="676" y="1022"/>
                    <a:pt x="710" y="1039"/>
                    <a:pt x="733" y="1039"/>
                  </a:cubicBezTo>
                  <a:cubicBezTo>
                    <a:pt x="737" y="1039"/>
                    <a:pt x="740" y="1038"/>
                    <a:pt x="742" y="1037"/>
                  </a:cubicBezTo>
                  <a:cubicBezTo>
                    <a:pt x="763" y="1028"/>
                    <a:pt x="780" y="981"/>
                    <a:pt x="794" y="942"/>
                  </a:cubicBezTo>
                  <a:cubicBezTo>
                    <a:pt x="794" y="942"/>
                    <a:pt x="794" y="942"/>
                    <a:pt x="794" y="942"/>
                  </a:cubicBezTo>
                  <a:cubicBezTo>
                    <a:pt x="794" y="941"/>
                    <a:pt x="794" y="941"/>
                    <a:pt x="795" y="941"/>
                  </a:cubicBezTo>
                  <a:cubicBezTo>
                    <a:pt x="809" y="899"/>
                    <a:pt x="823" y="860"/>
                    <a:pt x="847" y="836"/>
                  </a:cubicBezTo>
                  <a:cubicBezTo>
                    <a:pt x="871" y="812"/>
                    <a:pt x="909" y="796"/>
                    <a:pt x="948" y="779"/>
                  </a:cubicBezTo>
                  <a:cubicBezTo>
                    <a:pt x="992" y="761"/>
                    <a:pt x="1041" y="740"/>
                    <a:pt x="1050" y="714"/>
                  </a:cubicBezTo>
                  <a:cubicBezTo>
                    <a:pt x="1057" y="698"/>
                    <a:pt x="1035" y="657"/>
                    <a:pt x="1019" y="626"/>
                  </a:cubicBezTo>
                  <a:cubicBezTo>
                    <a:pt x="999" y="590"/>
                    <a:pt x="979" y="552"/>
                    <a:pt x="979" y="518"/>
                  </a:cubicBezTo>
                  <a:cubicBezTo>
                    <a:pt x="979" y="482"/>
                    <a:pt x="998" y="443"/>
                    <a:pt x="1016" y="405"/>
                  </a:cubicBezTo>
                  <a:cubicBezTo>
                    <a:pt x="1033" y="371"/>
                    <a:pt x="1054" y="328"/>
                    <a:pt x="1045" y="308"/>
                  </a:cubicBezTo>
                  <a:cubicBezTo>
                    <a:pt x="1036" y="287"/>
                    <a:pt x="987" y="268"/>
                    <a:pt x="948" y="253"/>
                  </a:cubicBezTo>
                  <a:cubicBezTo>
                    <a:pt x="908" y="237"/>
                    <a:pt x="870" y="222"/>
                    <a:pt x="847" y="199"/>
                  </a:cubicBezTo>
                  <a:cubicBezTo>
                    <a:pt x="823" y="176"/>
                    <a:pt x="809" y="137"/>
                    <a:pt x="795" y="97"/>
                  </a:cubicBezTo>
                  <a:cubicBezTo>
                    <a:pt x="781" y="59"/>
                    <a:pt x="764" y="11"/>
                    <a:pt x="743" y="3"/>
                  </a:cubicBezTo>
                  <a:cubicBezTo>
                    <a:pt x="740" y="1"/>
                    <a:pt x="736" y="1"/>
                    <a:pt x="732" y="1"/>
                  </a:cubicBezTo>
                  <a:cubicBezTo>
                    <a:pt x="709" y="1"/>
                    <a:pt x="675" y="17"/>
                    <a:pt x="642" y="32"/>
                  </a:cubicBezTo>
                  <a:cubicBezTo>
                    <a:pt x="603" y="49"/>
                    <a:pt x="564" y="67"/>
                    <a:pt x="529" y="67"/>
                  </a:cubicBezTo>
                  <a:cubicBezTo>
                    <a:pt x="493" y="67"/>
                    <a:pt x="453" y="49"/>
                    <a:pt x="415" y="31"/>
                  </a:cubicBezTo>
                  <a:cubicBezTo>
                    <a:pt x="383" y="16"/>
                    <a:pt x="350" y="0"/>
                    <a:pt x="327" y="0"/>
                  </a:cubicBezTo>
                  <a:cubicBezTo>
                    <a:pt x="323" y="0"/>
                    <a:pt x="319" y="1"/>
                    <a:pt x="316" y="2"/>
                  </a:cubicBezTo>
                  <a:cubicBezTo>
                    <a:pt x="295" y="11"/>
                    <a:pt x="277" y="59"/>
                    <a:pt x="263" y="98"/>
                  </a:cubicBezTo>
                  <a:cubicBezTo>
                    <a:pt x="248" y="138"/>
                    <a:pt x="233" y="176"/>
                    <a:pt x="210" y="199"/>
                  </a:cubicBezTo>
                  <a:cubicBezTo>
                    <a:pt x="186" y="223"/>
                    <a:pt x="148" y="239"/>
                    <a:pt x="109" y="256"/>
                  </a:cubicBezTo>
                  <a:cubicBezTo>
                    <a:pt x="65" y="275"/>
                    <a:pt x="16" y="296"/>
                    <a:pt x="7" y="321"/>
                  </a:cubicBezTo>
                  <a:cubicBezTo>
                    <a:pt x="0" y="337"/>
                    <a:pt x="22" y="379"/>
                    <a:pt x="38" y="409"/>
                  </a:cubicBezTo>
                  <a:cubicBezTo>
                    <a:pt x="58" y="446"/>
                    <a:pt x="78" y="483"/>
                    <a:pt x="78" y="51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8" name="Freeform 120">
              <a:extLst>
                <a:ext uri="{FF2B5EF4-FFF2-40B4-BE49-F238E27FC236}">
                  <a16:creationId xmlns:a16="http://schemas.microsoft.com/office/drawing/2014/main" id="{236BBC61-224B-4130-AE77-16A0290122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3463" y="620713"/>
              <a:ext cx="276225" cy="265113"/>
            </a:xfrm>
            <a:custGeom>
              <a:avLst/>
              <a:gdLst>
                <a:gd name="T0" fmla="*/ 116 w 569"/>
                <a:gd name="T1" fmla="*/ 364 h 545"/>
                <a:gd name="T2" fmla="*/ 95 w 569"/>
                <a:gd name="T3" fmla="*/ 485 h 545"/>
                <a:gd name="T4" fmla="*/ 105 w 569"/>
                <a:gd name="T5" fmla="*/ 526 h 545"/>
                <a:gd name="T6" fmla="*/ 162 w 569"/>
                <a:gd name="T7" fmla="*/ 533 h 545"/>
                <a:gd name="T8" fmla="*/ 271 w 569"/>
                <a:gd name="T9" fmla="*/ 476 h 545"/>
                <a:gd name="T10" fmla="*/ 285 w 569"/>
                <a:gd name="T11" fmla="*/ 473 h 545"/>
                <a:gd name="T12" fmla="*/ 298 w 569"/>
                <a:gd name="T13" fmla="*/ 476 h 545"/>
                <a:gd name="T14" fmla="*/ 407 w 569"/>
                <a:gd name="T15" fmla="*/ 533 h 545"/>
                <a:gd name="T16" fmla="*/ 433 w 569"/>
                <a:gd name="T17" fmla="*/ 540 h 545"/>
                <a:gd name="T18" fmla="*/ 464 w 569"/>
                <a:gd name="T19" fmla="*/ 526 h 545"/>
                <a:gd name="T20" fmla="*/ 474 w 569"/>
                <a:gd name="T21" fmla="*/ 485 h 545"/>
                <a:gd name="T22" fmla="*/ 453 w 569"/>
                <a:gd name="T23" fmla="*/ 364 h 545"/>
                <a:gd name="T24" fmla="*/ 461 w 569"/>
                <a:gd name="T25" fmla="*/ 338 h 545"/>
                <a:gd name="T26" fmla="*/ 550 w 569"/>
                <a:gd name="T27" fmla="*/ 251 h 545"/>
                <a:gd name="T28" fmla="*/ 564 w 569"/>
                <a:gd name="T29" fmla="*/ 204 h 545"/>
                <a:gd name="T30" fmla="*/ 524 w 569"/>
                <a:gd name="T31" fmla="*/ 174 h 545"/>
                <a:gd name="T32" fmla="*/ 402 w 569"/>
                <a:gd name="T33" fmla="*/ 156 h 545"/>
                <a:gd name="T34" fmla="*/ 380 w 569"/>
                <a:gd name="T35" fmla="*/ 140 h 545"/>
                <a:gd name="T36" fmla="*/ 325 w 569"/>
                <a:gd name="T37" fmla="*/ 29 h 545"/>
                <a:gd name="T38" fmla="*/ 285 w 569"/>
                <a:gd name="T39" fmla="*/ 0 h 545"/>
                <a:gd name="T40" fmla="*/ 244 w 569"/>
                <a:gd name="T41" fmla="*/ 29 h 545"/>
                <a:gd name="T42" fmla="*/ 189 w 569"/>
                <a:gd name="T43" fmla="*/ 140 h 545"/>
                <a:gd name="T44" fmla="*/ 167 w 569"/>
                <a:gd name="T45" fmla="*/ 156 h 545"/>
                <a:gd name="T46" fmla="*/ 45 w 569"/>
                <a:gd name="T47" fmla="*/ 174 h 545"/>
                <a:gd name="T48" fmla="*/ 5 w 569"/>
                <a:gd name="T49" fmla="*/ 204 h 545"/>
                <a:gd name="T50" fmla="*/ 19 w 569"/>
                <a:gd name="T51" fmla="*/ 251 h 545"/>
                <a:gd name="T52" fmla="*/ 108 w 569"/>
                <a:gd name="T53" fmla="*/ 338 h 545"/>
                <a:gd name="T54" fmla="*/ 116 w 569"/>
                <a:gd name="T55" fmla="*/ 36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69" h="545">
                  <a:moveTo>
                    <a:pt x="116" y="364"/>
                  </a:moveTo>
                  <a:lnTo>
                    <a:pt x="95" y="485"/>
                  </a:lnTo>
                  <a:cubicBezTo>
                    <a:pt x="93" y="501"/>
                    <a:pt x="96" y="516"/>
                    <a:pt x="105" y="526"/>
                  </a:cubicBezTo>
                  <a:cubicBezTo>
                    <a:pt x="118" y="541"/>
                    <a:pt x="140" y="545"/>
                    <a:pt x="162" y="533"/>
                  </a:cubicBezTo>
                  <a:lnTo>
                    <a:pt x="271" y="476"/>
                  </a:lnTo>
                  <a:cubicBezTo>
                    <a:pt x="273" y="475"/>
                    <a:pt x="278" y="473"/>
                    <a:pt x="285" y="473"/>
                  </a:cubicBezTo>
                  <a:cubicBezTo>
                    <a:pt x="291" y="473"/>
                    <a:pt x="296" y="475"/>
                    <a:pt x="298" y="476"/>
                  </a:cubicBezTo>
                  <a:lnTo>
                    <a:pt x="407" y="533"/>
                  </a:lnTo>
                  <a:cubicBezTo>
                    <a:pt x="416" y="538"/>
                    <a:pt x="425" y="540"/>
                    <a:pt x="433" y="540"/>
                  </a:cubicBezTo>
                  <a:cubicBezTo>
                    <a:pt x="445" y="540"/>
                    <a:pt x="457" y="535"/>
                    <a:pt x="464" y="526"/>
                  </a:cubicBezTo>
                  <a:cubicBezTo>
                    <a:pt x="473" y="516"/>
                    <a:pt x="476" y="501"/>
                    <a:pt x="474" y="485"/>
                  </a:cubicBezTo>
                  <a:lnTo>
                    <a:pt x="453" y="364"/>
                  </a:lnTo>
                  <a:cubicBezTo>
                    <a:pt x="452" y="356"/>
                    <a:pt x="456" y="343"/>
                    <a:pt x="461" y="338"/>
                  </a:cubicBezTo>
                  <a:lnTo>
                    <a:pt x="550" y="251"/>
                  </a:lnTo>
                  <a:cubicBezTo>
                    <a:pt x="564" y="237"/>
                    <a:pt x="569" y="220"/>
                    <a:pt x="564" y="204"/>
                  </a:cubicBezTo>
                  <a:cubicBezTo>
                    <a:pt x="559" y="187"/>
                    <a:pt x="544" y="176"/>
                    <a:pt x="524" y="174"/>
                  </a:cubicBezTo>
                  <a:lnTo>
                    <a:pt x="402" y="156"/>
                  </a:lnTo>
                  <a:cubicBezTo>
                    <a:pt x="395" y="155"/>
                    <a:pt x="383" y="146"/>
                    <a:pt x="380" y="140"/>
                  </a:cubicBezTo>
                  <a:lnTo>
                    <a:pt x="325" y="29"/>
                  </a:lnTo>
                  <a:cubicBezTo>
                    <a:pt x="317" y="11"/>
                    <a:pt x="302" y="0"/>
                    <a:pt x="285" y="0"/>
                  </a:cubicBezTo>
                  <a:cubicBezTo>
                    <a:pt x="267" y="0"/>
                    <a:pt x="253" y="11"/>
                    <a:pt x="244" y="29"/>
                  </a:cubicBezTo>
                  <a:lnTo>
                    <a:pt x="189" y="140"/>
                  </a:lnTo>
                  <a:cubicBezTo>
                    <a:pt x="186" y="146"/>
                    <a:pt x="174" y="155"/>
                    <a:pt x="167" y="156"/>
                  </a:cubicBezTo>
                  <a:lnTo>
                    <a:pt x="45" y="174"/>
                  </a:lnTo>
                  <a:cubicBezTo>
                    <a:pt x="25" y="176"/>
                    <a:pt x="10" y="187"/>
                    <a:pt x="5" y="204"/>
                  </a:cubicBezTo>
                  <a:cubicBezTo>
                    <a:pt x="0" y="220"/>
                    <a:pt x="5" y="237"/>
                    <a:pt x="19" y="251"/>
                  </a:cubicBezTo>
                  <a:lnTo>
                    <a:pt x="108" y="338"/>
                  </a:lnTo>
                  <a:cubicBezTo>
                    <a:pt x="113" y="343"/>
                    <a:pt x="117" y="356"/>
                    <a:pt x="116" y="36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589" name="Freeform 121">
              <a:extLst>
                <a:ext uri="{FF2B5EF4-FFF2-40B4-BE49-F238E27FC236}">
                  <a16:creationId xmlns:a16="http://schemas.microsoft.com/office/drawing/2014/main" id="{00A1E640-6A29-4927-A3CB-6C41677E0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4876" y="971550"/>
              <a:ext cx="533400" cy="412750"/>
            </a:xfrm>
            <a:custGeom>
              <a:avLst/>
              <a:gdLst>
                <a:gd name="T0" fmla="*/ 1094 w 1097"/>
                <a:gd name="T1" fmla="*/ 704 h 849"/>
                <a:gd name="T2" fmla="*/ 875 w 1097"/>
                <a:gd name="T3" fmla="*/ 1 h 849"/>
                <a:gd name="T4" fmla="*/ 872 w 1097"/>
                <a:gd name="T5" fmla="*/ 10 h 849"/>
                <a:gd name="T6" fmla="*/ 839 w 1097"/>
                <a:gd name="T7" fmla="*/ 89 h 849"/>
                <a:gd name="T8" fmla="*/ 785 w 1097"/>
                <a:gd name="T9" fmla="*/ 142 h 849"/>
                <a:gd name="T10" fmla="*/ 753 w 1097"/>
                <a:gd name="T11" fmla="*/ 148 h 849"/>
                <a:gd name="T12" fmla="*/ 637 w 1097"/>
                <a:gd name="T13" fmla="*/ 109 h 849"/>
                <a:gd name="T14" fmla="*/ 549 w 1097"/>
                <a:gd name="T15" fmla="*/ 78 h 849"/>
                <a:gd name="T16" fmla="*/ 528 w 1097"/>
                <a:gd name="T17" fmla="*/ 81 h 849"/>
                <a:gd name="T18" fmla="*/ 472 w 1097"/>
                <a:gd name="T19" fmla="*/ 103 h 849"/>
                <a:gd name="T20" fmla="*/ 461 w 1097"/>
                <a:gd name="T21" fmla="*/ 108 h 849"/>
                <a:gd name="T22" fmla="*/ 345 w 1097"/>
                <a:gd name="T23" fmla="*/ 144 h 849"/>
                <a:gd name="T24" fmla="*/ 311 w 1097"/>
                <a:gd name="T25" fmla="*/ 138 h 849"/>
                <a:gd name="T26" fmla="*/ 259 w 1097"/>
                <a:gd name="T27" fmla="*/ 86 h 849"/>
                <a:gd name="T28" fmla="*/ 225 w 1097"/>
                <a:gd name="T29" fmla="*/ 8 h 849"/>
                <a:gd name="T30" fmla="*/ 222 w 1097"/>
                <a:gd name="T31" fmla="*/ 0 h 849"/>
                <a:gd name="T32" fmla="*/ 3 w 1097"/>
                <a:gd name="T33" fmla="*/ 704 h 849"/>
                <a:gd name="T34" fmla="*/ 13 w 1097"/>
                <a:gd name="T35" fmla="*/ 737 h 849"/>
                <a:gd name="T36" fmla="*/ 46 w 1097"/>
                <a:gd name="T37" fmla="*/ 740 h 849"/>
                <a:gd name="T38" fmla="*/ 242 w 1097"/>
                <a:gd name="T39" fmla="*/ 637 h 849"/>
                <a:gd name="T40" fmla="*/ 344 w 1097"/>
                <a:gd name="T41" fmla="*/ 833 h 849"/>
                <a:gd name="T42" fmla="*/ 371 w 1097"/>
                <a:gd name="T43" fmla="*/ 849 h 849"/>
                <a:gd name="T44" fmla="*/ 374 w 1097"/>
                <a:gd name="T45" fmla="*/ 849 h 849"/>
                <a:gd name="T46" fmla="*/ 400 w 1097"/>
                <a:gd name="T47" fmla="*/ 828 h 849"/>
                <a:gd name="T48" fmla="*/ 549 w 1097"/>
                <a:gd name="T49" fmla="*/ 350 h 849"/>
                <a:gd name="T50" fmla="*/ 697 w 1097"/>
                <a:gd name="T51" fmla="*/ 828 h 849"/>
                <a:gd name="T52" fmla="*/ 723 w 1097"/>
                <a:gd name="T53" fmla="*/ 849 h 849"/>
                <a:gd name="T54" fmla="*/ 726 w 1097"/>
                <a:gd name="T55" fmla="*/ 849 h 849"/>
                <a:gd name="T56" fmla="*/ 753 w 1097"/>
                <a:gd name="T57" fmla="*/ 833 h 849"/>
                <a:gd name="T58" fmla="*/ 855 w 1097"/>
                <a:gd name="T59" fmla="*/ 637 h 849"/>
                <a:gd name="T60" fmla="*/ 1051 w 1097"/>
                <a:gd name="T61" fmla="*/ 740 h 849"/>
                <a:gd name="T62" fmla="*/ 1084 w 1097"/>
                <a:gd name="T63" fmla="*/ 737 h 849"/>
                <a:gd name="T64" fmla="*/ 1094 w 1097"/>
                <a:gd name="T65" fmla="*/ 704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97" h="849">
                  <a:moveTo>
                    <a:pt x="1094" y="704"/>
                  </a:moveTo>
                  <a:lnTo>
                    <a:pt x="875" y="1"/>
                  </a:lnTo>
                  <a:cubicBezTo>
                    <a:pt x="874" y="4"/>
                    <a:pt x="873" y="7"/>
                    <a:pt x="872" y="10"/>
                  </a:cubicBezTo>
                  <a:cubicBezTo>
                    <a:pt x="862" y="37"/>
                    <a:pt x="852" y="65"/>
                    <a:pt x="839" y="89"/>
                  </a:cubicBezTo>
                  <a:cubicBezTo>
                    <a:pt x="826" y="113"/>
                    <a:pt x="809" y="132"/>
                    <a:pt x="785" y="142"/>
                  </a:cubicBezTo>
                  <a:cubicBezTo>
                    <a:pt x="776" y="146"/>
                    <a:pt x="765" y="148"/>
                    <a:pt x="753" y="148"/>
                  </a:cubicBezTo>
                  <a:cubicBezTo>
                    <a:pt x="716" y="148"/>
                    <a:pt x="676" y="128"/>
                    <a:pt x="637" y="109"/>
                  </a:cubicBezTo>
                  <a:cubicBezTo>
                    <a:pt x="604" y="94"/>
                    <a:pt x="570" y="78"/>
                    <a:pt x="549" y="78"/>
                  </a:cubicBezTo>
                  <a:cubicBezTo>
                    <a:pt x="542" y="78"/>
                    <a:pt x="535" y="79"/>
                    <a:pt x="528" y="81"/>
                  </a:cubicBezTo>
                  <a:cubicBezTo>
                    <a:pt x="511" y="85"/>
                    <a:pt x="491" y="94"/>
                    <a:pt x="472" y="103"/>
                  </a:cubicBezTo>
                  <a:cubicBezTo>
                    <a:pt x="468" y="104"/>
                    <a:pt x="464" y="106"/>
                    <a:pt x="461" y="108"/>
                  </a:cubicBezTo>
                  <a:cubicBezTo>
                    <a:pt x="422" y="126"/>
                    <a:pt x="382" y="144"/>
                    <a:pt x="345" y="144"/>
                  </a:cubicBezTo>
                  <a:cubicBezTo>
                    <a:pt x="333" y="144"/>
                    <a:pt x="322" y="142"/>
                    <a:pt x="311" y="138"/>
                  </a:cubicBezTo>
                  <a:cubicBezTo>
                    <a:pt x="289" y="128"/>
                    <a:pt x="272" y="109"/>
                    <a:pt x="259" y="86"/>
                  </a:cubicBezTo>
                  <a:cubicBezTo>
                    <a:pt x="245" y="63"/>
                    <a:pt x="235" y="35"/>
                    <a:pt x="225" y="8"/>
                  </a:cubicBezTo>
                  <a:cubicBezTo>
                    <a:pt x="224" y="5"/>
                    <a:pt x="223" y="2"/>
                    <a:pt x="222" y="0"/>
                  </a:cubicBezTo>
                  <a:lnTo>
                    <a:pt x="3" y="704"/>
                  </a:lnTo>
                  <a:cubicBezTo>
                    <a:pt x="0" y="716"/>
                    <a:pt x="3" y="729"/>
                    <a:pt x="13" y="737"/>
                  </a:cubicBezTo>
                  <a:cubicBezTo>
                    <a:pt x="22" y="745"/>
                    <a:pt x="35" y="746"/>
                    <a:pt x="46" y="740"/>
                  </a:cubicBezTo>
                  <a:lnTo>
                    <a:pt x="242" y="637"/>
                  </a:lnTo>
                  <a:lnTo>
                    <a:pt x="344" y="833"/>
                  </a:lnTo>
                  <a:cubicBezTo>
                    <a:pt x="349" y="843"/>
                    <a:pt x="360" y="849"/>
                    <a:pt x="371" y="849"/>
                  </a:cubicBezTo>
                  <a:cubicBezTo>
                    <a:pt x="372" y="849"/>
                    <a:pt x="373" y="849"/>
                    <a:pt x="374" y="849"/>
                  </a:cubicBezTo>
                  <a:cubicBezTo>
                    <a:pt x="386" y="848"/>
                    <a:pt x="396" y="840"/>
                    <a:pt x="400" y="828"/>
                  </a:cubicBezTo>
                  <a:lnTo>
                    <a:pt x="549" y="350"/>
                  </a:lnTo>
                  <a:lnTo>
                    <a:pt x="697" y="828"/>
                  </a:lnTo>
                  <a:cubicBezTo>
                    <a:pt x="701" y="840"/>
                    <a:pt x="711" y="848"/>
                    <a:pt x="723" y="849"/>
                  </a:cubicBezTo>
                  <a:cubicBezTo>
                    <a:pt x="724" y="849"/>
                    <a:pt x="725" y="849"/>
                    <a:pt x="726" y="849"/>
                  </a:cubicBezTo>
                  <a:cubicBezTo>
                    <a:pt x="737" y="849"/>
                    <a:pt x="748" y="843"/>
                    <a:pt x="753" y="833"/>
                  </a:cubicBezTo>
                  <a:lnTo>
                    <a:pt x="855" y="637"/>
                  </a:lnTo>
                  <a:lnTo>
                    <a:pt x="1051" y="740"/>
                  </a:lnTo>
                  <a:cubicBezTo>
                    <a:pt x="1062" y="746"/>
                    <a:pt x="1075" y="744"/>
                    <a:pt x="1084" y="737"/>
                  </a:cubicBezTo>
                  <a:cubicBezTo>
                    <a:pt x="1094" y="729"/>
                    <a:pt x="1097" y="716"/>
                    <a:pt x="1094" y="70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06717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31">
            <a:extLst>
              <a:ext uri="{FF2B5EF4-FFF2-40B4-BE49-F238E27FC236}">
                <a16:creationId xmlns:a16="http://schemas.microsoft.com/office/drawing/2014/main" id="{CA0D5E11-B542-44C2-BA01-2D3826CBAEC8}"/>
              </a:ext>
            </a:extLst>
          </p:cNvPr>
          <p:cNvSpPr/>
          <p:nvPr/>
        </p:nvSpPr>
        <p:spPr>
          <a:xfrm>
            <a:off x="0" y="3145953"/>
            <a:ext cx="9189841" cy="2041264"/>
          </a:xfrm>
          <a:prstGeom prst="rect">
            <a:avLst/>
          </a:prstGeom>
          <a:solidFill>
            <a:srgbClr val="B9112C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ko-KR" altLang="en-US" sz="1350"/>
          </a:p>
        </p:txBody>
      </p:sp>
      <p:pic>
        <p:nvPicPr>
          <p:cNvPr id="17" name="Picture 16">
            <a:hlinkClick r:id="rId3"/>
            <a:extLst>
              <a:ext uri="{FF2B5EF4-FFF2-40B4-BE49-F238E27FC236}">
                <a16:creationId xmlns:a16="http://schemas.microsoft.com/office/drawing/2014/main" id="{2DA4856E-8C6D-4326-90DC-FF5E11CD67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317" y="7278"/>
            <a:ext cx="1524000" cy="83058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4A4A355-0524-411C-B5F5-8003D31B77EE}"/>
              </a:ext>
            </a:extLst>
          </p:cNvPr>
          <p:cNvSpPr txBox="1"/>
          <p:nvPr/>
        </p:nvSpPr>
        <p:spPr>
          <a:xfrm>
            <a:off x="305448" y="255841"/>
            <a:ext cx="51730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rgbClr val="B9102F"/>
                </a:solidFill>
                <a:latin typeface="+mj-lt"/>
              </a:rPr>
              <a:t>CUM ARAT</a:t>
            </a:r>
            <a:r>
              <a:rPr lang="ro-RO" altLang="ko-KR" sz="2400" b="1" dirty="0">
                <a:solidFill>
                  <a:srgbClr val="B9102F"/>
                </a:solidFill>
                <a:latin typeface="+mj-lt"/>
              </a:rPr>
              <a:t>AU</a:t>
            </a:r>
            <a:r>
              <a:rPr lang="en-US" altLang="ko-KR" sz="2400" b="1" dirty="0">
                <a:solidFill>
                  <a:srgbClr val="B9102F"/>
                </a:solidFill>
                <a:latin typeface="+mj-lt"/>
              </a:rPr>
              <a:t> COMPANIILE</a:t>
            </a:r>
            <a:r>
              <a:rPr lang="ro-RO" altLang="ko-KR" sz="2400" b="1" dirty="0">
                <a:solidFill>
                  <a:srgbClr val="B9102F"/>
                </a:solidFill>
                <a:latin typeface="+mj-lt"/>
              </a:rPr>
              <a:t> DE IMPACT</a:t>
            </a:r>
            <a:r>
              <a:rPr lang="en-US" altLang="ko-KR" sz="2400" b="1" dirty="0">
                <a:solidFill>
                  <a:srgbClr val="B9102F"/>
                </a:solidFill>
                <a:latin typeface="+mj-lt"/>
              </a:rPr>
              <a:t> DE</a:t>
            </a:r>
            <a:r>
              <a:rPr lang="ro-RO" altLang="ko-KR" sz="2400" b="1" dirty="0">
                <a:solidFill>
                  <a:srgbClr val="B9102F"/>
                </a:solidFill>
                <a:latin typeface="+mj-lt"/>
              </a:rPr>
              <a:t>Ț</a:t>
            </a:r>
            <a:r>
              <a:rPr lang="en-US" altLang="ko-KR" sz="2400" b="1" dirty="0">
                <a:solidFill>
                  <a:srgbClr val="B9102F"/>
                </a:solidFill>
                <a:latin typeface="+mj-lt"/>
              </a:rPr>
              <a:t>INUTE DE STAT</a:t>
            </a:r>
            <a:r>
              <a:rPr lang="ro-RO" altLang="ko-KR" sz="2400" b="1" dirty="0">
                <a:solidFill>
                  <a:srgbClr val="B9102F"/>
                </a:solidFill>
                <a:latin typeface="+mj-lt"/>
              </a:rPr>
              <a:t> LA ÎNCEPUTUL LUI 2022</a:t>
            </a:r>
            <a:endParaRPr lang="en-US" altLang="ko-KR" sz="2400" b="1" dirty="0">
              <a:solidFill>
                <a:srgbClr val="B9102F"/>
              </a:solidFill>
              <a:latin typeface="+mj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C94B5B0-B0AE-4EF6-8116-383CD0AD5CB7}"/>
              </a:ext>
            </a:extLst>
          </p:cNvPr>
          <p:cNvGrpSpPr/>
          <p:nvPr/>
        </p:nvGrpSpPr>
        <p:grpSpPr>
          <a:xfrm>
            <a:off x="436839" y="1598632"/>
            <a:ext cx="3606272" cy="3442520"/>
            <a:chOff x="-42195" y="221715"/>
            <a:chExt cx="5023263" cy="5033274"/>
          </a:xfrm>
        </p:grpSpPr>
        <p:sp>
          <p:nvSpPr>
            <p:cNvPr id="147" name="타원 45">
              <a:extLst>
                <a:ext uri="{FF2B5EF4-FFF2-40B4-BE49-F238E27FC236}">
                  <a16:creationId xmlns:a16="http://schemas.microsoft.com/office/drawing/2014/main" id="{6F5A4448-DBA8-4934-A282-789AFE3791F1}"/>
                </a:ext>
              </a:extLst>
            </p:cNvPr>
            <p:cNvSpPr/>
            <p:nvPr/>
          </p:nvSpPr>
          <p:spPr>
            <a:xfrm>
              <a:off x="-42195" y="221715"/>
              <a:ext cx="5023263" cy="50232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sp>
          <p:nvSpPr>
            <p:cNvPr id="64" name="타원 46">
              <a:extLst>
                <a:ext uri="{FF2B5EF4-FFF2-40B4-BE49-F238E27FC236}">
                  <a16:creationId xmlns:a16="http://schemas.microsoft.com/office/drawing/2014/main" id="{D9BBB3D4-427C-4419-93B9-0BD976A276F0}"/>
                </a:ext>
              </a:extLst>
            </p:cNvPr>
            <p:cNvSpPr/>
            <p:nvPr/>
          </p:nvSpPr>
          <p:spPr>
            <a:xfrm>
              <a:off x="541495" y="1362028"/>
              <a:ext cx="3879511" cy="387951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sp>
          <p:nvSpPr>
            <p:cNvPr id="65" name="타원 47">
              <a:extLst>
                <a:ext uri="{FF2B5EF4-FFF2-40B4-BE49-F238E27FC236}">
                  <a16:creationId xmlns:a16="http://schemas.microsoft.com/office/drawing/2014/main" id="{D75F18B0-B7C8-4171-9632-623427F1DBAB}"/>
                </a:ext>
              </a:extLst>
            </p:cNvPr>
            <p:cNvSpPr/>
            <p:nvPr/>
          </p:nvSpPr>
          <p:spPr>
            <a:xfrm>
              <a:off x="998544" y="2259173"/>
              <a:ext cx="2995816" cy="299581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sp>
          <p:nvSpPr>
            <p:cNvPr id="66" name="타원 48">
              <a:extLst>
                <a:ext uri="{FF2B5EF4-FFF2-40B4-BE49-F238E27FC236}">
                  <a16:creationId xmlns:a16="http://schemas.microsoft.com/office/drawing/2014/main" id="{802A04E8-F6F4-432F-A6C2-BBE685288960}"/>
                </a:ext>
              </a:extLst>
            </p:cNvPr>
            <p:cNvSpPr/>
            <p:nvPr/>
          </p:nvSpPr>
          <p:spPr>
            <a:xfrm>
              <a:off x="1429600" y="3128441"/>
              <a:ext cx="2109038" cy="2109037"/>
            </a:xfrm>
            <a:prstGeom prst="ellipse">
              <a:avLst/>
            </a:prstGeom>
            <a:solidFill>
              <a:srgbClr val="B911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</p:grpSp>
      <p:sp>
        <p:nvSpPr>
          <p:cNvPr id="116" name="직사각형 89">
            <a:extLst>
              <a:ext uri="{FF2B5EF4-FFF2-40B4-BE49-F238E27FC236}">
                <a16:creationId xmlns:a16="http://schemas.microsoft.com/office/drawing/2014/main" id="{EE8800CE-5781-4160-953D-73AF8E9656B2}"/>
              </a:ext>
            </a:extLst>
          </p:cNvPr>
          <p:cNvSpPr/>
          <p:nvPr/>
        </p:nvSpPr>
        <p:spPr>
          <a:xfrm>
            <a:off x="4722995" y="3773565"/>
            <a:ext cx="2126144" cy="276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+mj-lt"/>
              </a:rPr>
              <a:t>M</a:t>
            </a:r>
            <a:r>
              <a:rPr lang="ro-RO" altLang="ko-KR" sz="1200" b="1">
                <a:solidFill>
                  <a:schemeClr val="bg1"/>
                </a:solidFill>
                <a:latin typeface="+mj-lt"/>
              </a:rPr>
              <a:t>INISTERUL ENERGIEI</a:t>
            </a:r>
            <a:endParaRPr lang="en-US" altLang="ko-KR" sz="32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21" name="직사각형 101">
            <a:extLst>
              <a:ext uri="{FF2B5EF4-FFF2-40B4-BE49-F238E27FC236}">
                <a16:creationId xmlns:a16="http://schemas.microsoft.com/office/drawing/2014/main" id="{999D7A4A-09EA-45EA-B60F-599C4C27B301}"/>
              </a:ext>
            </a:extLst>
          </p:cNvPr>
          <p:cNvSpPr/>
          <p:nvPr/>
        </p:nvSpPr>
        <p:spPr>
          <a:xfrm>
            <a:off x="6688119" y="3773565"/>
            <a:ext cx="2126144" cy="276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altLang="ko-KR" sz="1200" b="1">
                <a:solidFill>
                  <a:schemeClr val="bg1"/>
                </a:solidFill>
                <a:latin typeface="+mj-lt"/>
              </a:rPr>
              <a:t>ALTE 13 MINISTERE</a:t>
            </a:r>
            <a:endParaRPr lang="en-US" altLang="ko-KR" sz="32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26" name="그룹 110">
            <a:extLst>
              <a:ext uri="{FF2B5EF4-FFF2-40B4-BE49-F238E27FC236}">
                <a16:creationId xmlns:a16="http://schemas.microsoft.com/office/drawing/2014/main" id="{152763C2-79BC-42FB-8B77-F2F0DCDBE830}"/>
              </a:ext>
            </a:extLst>
          </p:cNvPr>
          <p:cNvGrpSpPr/>
          <p:nvPr/>
        </p:nvGrpSpPr>
        <p:grpSpPr>
          <a:xfrm>
            <a:off x="7600339" y="3349930"/>
            <a:ext cx="220851" cy="343538"/>
            <a:chOff x="8524876" y="509588"/>
            <a:chExt cx="533400" cy="874712"/>
          </a:xfrm>
          <a:solidFill>
            <a:schemeClr val="bg1"/>
          </a:solidFill>
        </p:grpSpPr>
        <p:sp>
          <p:nvSpPr>
            <p:cNvPr id="128" name="Freeform 119">
              <a:extLst>
                <a:ext uri="{FF2B5EF4-FFF2-40B4-BE49-F238E27FC236}">
                  <a16:creationId xmlns:a16="http://schemas.microsoft.com/office/drawing/2014/main" id="{7E48B1FD-6C81-4513-B05F-FEC936748B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34401" y="509588"/>
              <a:ext cx="514350" cy="504825"/>
            </a:xfrm>
            <a:custGeom>
              <a:avLst/>
              <a:gdLst>
                <a:gd name="T0" fmla="*/ 529 w 1057"/>
                <a:gd name="T1" fmla="*/ 170 h 1039"/>
                <a:gd name="T2" fmla="*/ 878 w 1057"/>
                <a:gd name="T3" fmla="*/ 519 h 1039"/>
                <a:gd name="T4" fmla="*/ 529 w 1057"/>
                <a:gd name="T5" fmla="*/ 868 h 1039"/>
                <a:gd name="T6" fmla="*/ 180 w 1057"/>
                <a:gd name="T7" fmla="*/ 519 h 1039"/>
                <a:gd name="T8" fmla="*/ 529 w 1057"/>
                <a:gd name="T9" fmla="*/ 170 h 1039"/>
                <a:gd name="T10" fmla="*/ 78 w 1057"/>
                <a:gd name="T11" fmla="*/ 518 h 1039"/>
                <a:gd name="T12" fmla="*/ 41 w 1057"/>
                <a:gd name="T13" fmla="*/ 630 h 1039"/>
                <a:gd name="T14" fmla="*/ 12 w 1057"/>
                <a:gd name="T15" fmla="*/ 728 h 1039"/>
                <a:gd name="T16" fmla="*/ 108 w 1057"/>
                <a:gd name="T17" fmla="*/ 783 h 1039"/>
                <a:gd name="T18" fmla="*/ 210 w 1057"/>
                <a:gd name="T19" fmla="*/ 836 h 1039"/>
                <a:gd name="T20" fmla="*/ 262 w 1057"/>
                <a:gd name="T21" fmla="*/ 938 h 1039"/>
                <a:gd name="T22" fmla="*/ 315 w 1057"/>
                <a:gd name="T23" fmla="*/ 1033 h 1039"/>
                <a:gd name="T24" fmla="*/ 325 w 1057"/>
                <a:gd name="T25" fmla="*/ 1035 h 1039"/>
                <a:gd name="T26" fmla="*/ 415 w 1057"/>
                <a:gd name="T27" fmla="*/ 1004 h 1039"/>
                <a:gd name="T28" fmla="*/ 529 w 1057"/>
                <a:gd name="T29" fmla="*/ 968 h 1039"/>
                <a:gd name="T30" fmla="*/ 643 w 1057"/>
                <a:gd name="T31" fmla="*/ 1006 h 1039"/>
                <a:gd name="T32" fmla="*/ 733 w 1057"/>
                <a:gd name="T33" fmla="*/ 1039 h 1039"/>
                <a:gd name="T34" fmla="*/ 742 w 1057"/>
                <a:gd name="T35" fmla="*/ 1037 h 1039"/>
                <a:gd name="T36" fmla="*/ 794 w 1057"/>
                <a:gd name="T37" fmla="*/ 942 h 1039"/>
                <a:gd name="T38" fmla="*/ 794 w 1057"/>
                <a:gd name="T39" fmla="*/ 942 h 1039"/>
                <a:gd name="T40" fmla="*/ 795 w 1057"/>
                <a:gd name="T41" fmla="*/ 941 h 1039"/>
                <a:gd name="T42" fmla="*/ 847 w 1057"/>
                <a:gd name="T43" fmla="*/ 836 h 1039"/>
                <a:gd name="T44" fmla="*/ 948 w 1057"/>
                <a:gd name="T45" fmla="*/ 779 h 1039"/>
                <a:gd name="T46" fmla="*/ 1050 w 1057"/>
                <a:gd name="T47" fmla="*/ 714 h 1039"/>
                <a:gd name="T48" fmla="*/ 1019 w 1057"/>
                <a:gd name="T49" fmla="*/ 626 h 1039"/>
                <a:gd name="T50" fmla="*/ 979 w 1057"/>
                <a:gd name="T51" fmla="*/ 518 h 1039"/>
                <a:gd name="T52" fmla="*/ 1016 w 1057"/>
                <a:gd name="T53" fmla="*/ 405 h 1039"/>
                <a:gd name="T54" fmla="*/ 1045 w 1057"/>
                <a:gd name="T55" fmla="*/ 308 h 1039"/>
                <a:gd name="T56" fmla="*/ 948 w 1057"/>
                <a:gd name="T57" fmla="*/ 253 h 1039"/>
                <a:gd name="T58" fmla="*/ 847 w 1057"/>
                <a:gd name="T59" fmla="*/ 199 h 1039"/>
                <a:gd name="T60" fmla="*/ 795 w 1057"/>
                <a:gd name="T61" fmla="*/ 97 h 1039"/>
                <a:gd name="T62" fmla="*/ 743 w 1057"/>
                <a:gd name="T63" fmla="*/ 3 h 1039"/>
                <a:gd name="T64" fmla="*/ 732 w 1057"/>
                <a:gd name="T65" fmla="*/ 1 h 1039"/>
                <a:gd name="T66" fmla="*/ 642 w 1057"/>
                <a:gd name="T67" fmla="*/ 32 h 1039"/>
                <a:gd name="T68" fmla="*/ 529 w 1057"/>
                <a:gd name="T69" fmla="*/ 67 h 1039"/>
                <a:gd name="T70" fmla="*/ 415 w 1057"/>
                <a:gd name="T71" fmla="*/ 31 h 1039"/>
                <a:gd name="T72" fmla="*/ 327 w 1057"/>
                <a:gd name="T73" fmla="*/ 0 h 1039"/>
                <a:gd name="T74" fmla="*/ 316 w 1057"/>
                <a:gd name="T75" fmla="*/ 2 h 1039"/>
                <a:gd name="T76" fmla="*/ 263 w 1057"/>
                <a:gd name="T77" fmla="*/ 98 h 1039"/>
                <a:gd name="T78" fmla="*/ 210 w 1057"/>
                <a:gd name="T79" fmla="*/ 199 h 1039"/>
                <a:gd name="T80" fmla="*/ 109 w 1057"/>
                <a:gd name="T81" fmla="*/ 256 h 1039"/>
                <a:gd name="T82" fmla="*/ 7 w 1057"/>
                <a:gd name="T83" fmla="*/ 321 h 1039"/>
                <a:gd name="T84" fmla="*/ 38 w 1057"/>
                <a:gd name="T85" fmla="*/ 409 h 1039"/>
                <a:gd name="T86" fmla="*/ 78 w 1057"/>
                <a:gd name="T87" fmla="*/ 518 h 1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57" h="1039">
                  <a:moveTo>
                    <a:pt x="529" y="170"/>
                  </a:moveTo>
                  <a:cubicBezTo>
                    <a:pt x="721" y="170"/>
                    <a:pt x="878" y="327"/>
                    <a:pt x="878" y="519"/>
                  </a:cubicBezTo>
                  <a:cubicBezTo>
                    <a:pt x="878" y="712"/>
                    <a:pt x="721" y="868"/>
                    <a:pt x="529" y="868"/>
                  </a:cubicBezTo>
                  <a:cubicBezTo>
                    <a:pt x="336" y="868"/>
                    <a:pt x="180" y="712"/>
                    <a:pt x="180" y="519"/>
                  </a:cubicBezTo>
                  <a:cubicBezTo>
                    <a:pt x="180" y="327"/>
                    <a:pt x="336" y="170"/>
                    <a:pt x="529" y="170"/>
                  </a:cubicBezTo>
                  <a:close/>
                  <a:moveTo>
                    <a:pt x="78" y="518"/>
                  </a:moveTo>
                  <a:cubicBezTo>
                    <a:pt x="78" y="553"/>
                    <a:pt x="59" y="592"/>
                    <a:pt x="41" y="630"/>
                  </a:cubicBezTo>
                  <a:cubicBezTo>
                    <a:pt x="25" y="665"/>
                    <a:pt x="4" y="709"/>
                    <a:pt x="12" y="728"/>
                  </a:cubicBezTo>
                  <a:cubicBezTo>
                    <a:pt x="21" y="750"/>
                    <a:pt x="69" y="768"/>
                    <a:pt x="108" y="783"/>
                  </a:cubicBezTo>
                  <a:cubicBezTo>
                    <a:pt x="148" y="798"/>
                    <a:pt x="186" y="812"/>
                    <a:pt x="210" y="836"/>
                  </a:cubicBezTo>
                  <a:cubicBezTo>
                    <a:pt x="234" y="860"/>
                    <a:pt x="248" y="898"/>
                    <a:pt x="262" y="938"/>
                  </a:cubicBezTo>
                  <a:cubicBezTo>
                    <a:pt x="276" y="976"/>
                    <a:pt x="293" y="1024"/>
                    <a:pt x="315" y="1033"/>
                  </a:cubicBezTo>
                  <a:cubicBezTo>
                    <a:pt x="317" y="1034"/>
                    <a:pt x="321" y="1035"/>
                    <a:pt x="325" y="1035"/>
                  </a:cubicBezTo>
                  <a:cubicBezTo>
                    <a:pt x="348" y="1035"/>
                    <a:pt x="382" y="1019"/>
                    <a:pt x="415" y="1004"/>
                  </a:cubicBezTo>
                  <a:cubicBezTo>
                    <a:pt x="454" y="986"/>
                    <a:pt x="493" y="968"/>
                    <a:pt x="529" y="968"/>
                  </a:cubicBezTo>
                  <a:cubicBezTo>
                    <a:pt x="564" y="968"/>
                    <a:pt x="604" y="987"/>
                    <a:pt x="643" y="1006"/>
                  </a:cubicBezTo>
                  <a:cubicBezTo>
                    <a:pt x="676" y="1022"/>
                    <a:pt x="710" y="1039"/>
                    <a:pt x="733" y="1039"/>
                  </a:cubicBezTo>
                  <a:cubicBezTo>
                    <a:pt x="737" y="1039"/>
                    <a:pt x="740" y="1038"/>
                    <a:pt x="742" y="1037"/>
                  </a:cubicBezTo>
                  <a:cubicBezTo>
                    <a:pt x="763" y="1028"/>
                    <a:pt x="780" y="981"/>
                    <a:pt x="794" y="942"/>
                  </a:cubicBezTo>
                  <a:cubicBezTo>
                    <a:pt x="794" y="942"/>
                    <a:pt x="794" y="942"/>
                    <a:pt x="794" y="942"/>
                  </a:cubicBezTo>
                  <a:cubicBezTo>
                    <a:pt x="794" y="941"/>
                    <a:pt x="794" y="941"/>
                    <a:pt x="795" y="941"/>
                  </a:cubicBezTo>
                  <a:cubicBezTo>
                    <a:pt x="809" y="899"/>
                    <a:pt x="823" y="860"/>
                    <a:pt x="847" y="836"/>
                  </a:cubicBezTo>
                  <a:cubicBezTo>
                    <a:pt x="871" y="812"/>
                    <a:pt x="909" y="796"/>
                    <a:pt x="948" y="779"/>
                  </a:cubicBezTo>
                  <a:cubicBezTo>
                    <a:pt x="992" y="761"/>
                    <a:pt x="1041" y="740"/>
                    <a:pt x="1050" y="714"/>
                  </a:cubicBezTo>
                  <a:cubicBezTo>
                    <a:pt x="1057" y="698"/>
                    <a:pt x="1035" y="657"/>
                    <a:pt x="1019" y="626"/>
                  </a:cubicBezTo>
                  <a:cubicBezTo>
                    <a:pt x="999" y="590"/>
                    <a:pt x="979" y="552"/>
                    <a:pt x="979" y="518"/>
                  </a:cubicBezTo>
                  <a:cubicBezTo>
                    <a:pt x="979" y="482"/>
                    <a:pt x="998" y="443"/>
                    <a:pt x="1016" y="405"/>
                  </a:cubicBezTo>
                  <a:cubicBezTo>
                    <a:pt x="1033" y="371"/>
                    <a:pt x="1054" y="328"/>
                    <a:pt x="1045" y="308"/>
                  </a:cubicBezTo>
                  <a:cubicBezTo>
                    <a:pt x="1036" y="287"/>
                    <a:pt x="987" y="268"/>
                    <a:pt x="948" y="253"/>
                  </a:cubicBezTo>
                  <a:cubicBezTo>
                    <a:pt x="908" y="237"/>
                    <a:pt x="870" y="222"/>
                    <a:pt x="847" y="199"/>
                  </a:cubicBezTo>
                  <a:cubicBezTo>
                    <a:pt x="823" y="176"/>
                    <a:pt x="809" y="137"/>
                    <a:pt x="795" y="97"/>
                  </a:cubicBezTo>
                  <a:cubicBezTo>
                    <a:pt x="781" y="59"/>
                    <a:pt x="764" y="11"/>
                    <a:pt x="743" y="3"/>
                  </a:cubicBezTo>
                  <a:cubicBezTo>
                    <a:pt x="740" y="1"/>
                    <a:pt x="736" y="1"/>
                    <a:pt x="732" y="1"/>
                  </a:cubicBezTo>
                  <a:cubicBezTo>
                    <a:pt x="709" y="1"/>
                    <a:pt x="675" y="17"/>
                    <a:pt x="642" y="32"/>
                  </a:cubicBezTo>
                  <a:cubicBezTo>
                    <a:pt x="603" y="49"/>
                    <a:pt x="564" y="67"/>
                    <a:pt x="529" y="67"/>
                  </a:cubicBezTo>
                  <a:cubicBezTo>
                    <a:pt x="493" y="67"/>
                    <a:pt x="453" y="49"/>
                    <a:pt x="415" y="31"/>
                  </a:cubicBezTo>
                  <a:cubicBezTo>
                    <a:pt x="383" y="16"/>
                    <a:pt x="350" y="0"/>
                    <a:pt x="327" y="0"/>
                  </a:cubicBezTo>
                  <a:cubicBezTo>
                    <a:pt x="323" y="0"/>
                    <a:pt x="319" y="1"/>
                    <a:pt x="316" y="2"/>
                  </a:cubicBezTo>
                  <a:cubicBezTo>
                    <a:pt x="295" y="11"/>
                    <a:pt x="277" y="59"/>
                    <a:pt x="263" y="98"/>
                  </a:cubicBezTo>
                  <a:cubicBezTo>
                    <a:pt x="248" y="138"/>
                    <a:pt x="233" y="176"/>
                    <a:pt x="210" y="199"/>
                  </a:cubicBezTo>
                  <a:cubicBezTo>
                    <a:pt x="186" y="223"/>
                    <a:pt x="148" y="239"/>
                    <a:pt x="109" y="256"/>
                  </a:cubicBezTo>
                  <a:cubicBezTo>
                    <a:pt x="65" y="275"/>
                    <a:pt x="16" y="296"/>
                    <a:pt x="7" y="321"/>
                  </a:cubicBezTo>
                  <a:cubicBezTo>
                    <a:pt x="0" y="337"/>
                    <a:pt x="22" y="379"/>
                    <a:pt x="38" y="409"/>
                  </a:cubicBezTo>
                  <a:cubicBezTo>
                    <a:pt x="58" y="446"/>
                    <a:pt x="78" y="483"/>
                    <a:pt x="78" y="51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9" name="Freeform 120">
              <a:extLst>
                <a:ext uri="{FF2B5EF4-FFF2-40B4-BE49-F238E27FC236}">
                  <a16:creationId xmlns:a16="http://schemas.microsoft.com/office/drawing/2014/main" id="{7F329256-BBD6-4C98-8A36-7FC43CC12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653463" y="620713"/>
              <a:ext cx="276225" cy="265113"/>
            </a:xfrm>
            <a:custGeom>
              <a:avLst/>
              <a:gdLst>
                <a:gd name="T0" fmla="*/ 116 w 569"/>
                <a:gd name="T1" fmla="*/ 364 h 545"/>
                <a:gd name="T2" fmla="*/ 95 w 569"/>
                <a:gd name="T3" fmla="*/ 485 h 545"/>
                <a:gd name="T4" fmla="*/ 105 w 569"/>
                <a:gd name="T5" fmla="*/ 526 h 545"/>
                <a:gd name="T6" fmla="*/ 162 w 569"/>
                <a:gd name="T7" fmla="*/ 533 h 545"/>
                <a:gd name="T8" fmla="*/ 271 w 569"/>
                <a:gd name="T9" fmla="*/ 476 h 545"/>
                <a:gd name="T10" fmla="*/ 285 w 569"/>
                <a:gd name="T11" fmla="*/ 473 h 545"/>
                <a:gd name="T12" fmla="*/ 298 w 569"/>
                <a:gd name="T13" fmla="*/ 476 h 545"/>
                <a:gd name="T14" fmla="*/ 407 w 569"/>
                <a:gd name="T15" fmla="*/ 533 h 545"/>
                <a:gd name="T16" fmla="*/ 433 w 569"/>
                <a:gd name="T17" fmla="*/ 540 h 545"/>
                <a:gd name="T18" fmla="*/ 464 w 569"/>
                <a:gd name="T19" fmla="*/ 526 h 545"/>
                <a:gd name="T20" fmla="*/ 474 w 569"/>
                <a:gd name="T21" fmla="*/ 485 h 545"/>
                <a:gd name="T22" fmla="*/ 453 w 569"/>
                <a:gd name="T23" fmla="*/ 364 h 545"/>
                <a:gd name="T24" fmla="*/ 461 w 569"/>
                <a:gd name="T25" fmla="*/ 338 h 545"/>
                <a:gd name="T26" fmla="*/ 550 w 569"/>
                <a:gd name="T27" fmla="*/ 251 h 545"/>
                <a:gd name="T28" fmla="*/ 564 w 569"/>
                <a:gd name="T29" fmla="*/ 204 h 545"/>
                <a:gd name="T30" fmla="*/ 524 w 569"/>
                <a:gd name="T31" fmla="*/ 174 h 545"/>
                <a:gd name="T32" fmla="*/ 402 w 569"/>
                <a:gd name="T33" fmla="*/ 156 h 545"/>
                <a:gd name="T34" fmla="*/ 380 w 569"/>
                <a:gd name="T35" fmla="*/ 140 h 545"/>
                <a:gd name="T36" fmla="*/ 325 w 569"/>
                <a:gd name="T37" fmla="*/ 29 h 545"/>
                <a:gd name="T38" fmla="*/ 285 w 569"/>
                <a:gd name="T39" fmla="*/ 0 h 545"/>
                <a:gd name="T40" fmla="*/ 244 w 569"/>
                <a:gd name="T41" fmla="*/ 29 h 545"/>
                <a:gd name="T42" fmla="*/ 189 w 569"/>
                <a:gd name="T43" fmla="*/ 140 h 545"/>
                <a:gd name="T44" fmla="*/ 167 w 569"/>
                <a:gd name="T45" fmla="*/ 156 h 545"/>
                <a:gd name="T46" fmla="*/ 45 w 569"/>
                <a:gd name="T47" fmla="*/ 174 h 545"/>
                <a:gd name="T48" fmla="*/ 5 w 569"/>
                <a:gd name="T49" fmla="*/ 204 h 545"/>
                <a:gd name="T50" fmla="*/ 19 w 569"/>
                <a:gd name="T51" fmla="*/ 251 h 545"/>
                <a:gd name="T52" fmla="*/ 108 w 569"/>
                <a:gd name="T53" fmla="*/ 338 h 545"/>
                <a:gd name="T54" fmla="*/ 116 w 569"/>
                <a:gd name="T55" fmla="*/ 36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69" h="545">
                  <a:moveTo>
                    <a:pt x="116" y="364"/>
                  </a:moveTo>
                  <a:lnTo>
                    <a:pt x="95" y="485"/>
                  </a:lnTo>
                  <a:cubicBezTo>
                    <a:pt x="93" y="501"/>
                    <a:pt x="96" y="516"/>
                    <a:pt x="105" y="526"/>
                  </a:cubicBezTo>
                  <a:cubicBezTo>
                    <a:pt x="118" y="541"/>
                    <a:pt x="140" y="545"/>
                    <a:pt x="162" y="533"/>
                  </a:cubicBezTo>
                  <a:lnTo>
                    <a:pt x="271" y="476"/>
                  </a:lnTo>
                  <a:cubicBezTo>
                    <a:pt x="273" y="475"/>
                    <a:pt x="278" y="473"/>
                    <a:pt x="285" y="473"/>
                  </a:cubicBezTo>
                  <a:cubicBezTo>
                    <a:pt x="291" y="473"/>
                    <a:pt x="296" y="475"/>
                    <a:pt x="298" y="476"/>
                  </a:cubicBezTo>
                  <a:lnTo>
                    <a:pt x="407" y="533"/>
                  </a:lnTo>
                  <a:cubicBezTo>
                    <a:pt x="416" y="538"/>
                    <a:pt x="425" y="540"/>
                    <a:pt x="433" y="540"/>
                  </a:cubicBezTo>
                  <a:cubicBezTo>
                    <a:pt x="445" y="540"/>
                    <a:pt x="457" y="535"/>
                    <a:pt x="464" y="526"/>
                  </a:cubicBezTo>
                  <a:cubicBezTo>
                    <a:pt x="473" y="516"/>
                    <a:pt x="476" y="501"/>
                    <a:pt x="474" y="485"/>
                  </a:cubicBezTo>
                  <a:lnTo>
                    <a:pt x="453" y="364"/>
                  </a:lnTo>
                  <a:cubicBezTo>
                    <a:pt x="452" y="356"/>
                    <a:pt x="456" y="343"/>
                    <a:pt x="461" y="338"/>
                  </a:cubicBezTo>
                  <a:lnTo>
                    <a:pt x="550" y="251"/>
                  </a:lnTo>
                  <a:cubicBezTo>
                    <a:pt x="564" y="237"/>
                    <a:pt x="569" y="220"/>
                    <a:pt x="564" y="204"/>
                  </a:cubicBezTo>
                  <a:cubicBezTo>
                    <a:pt x="559" y="187"/>
                    <a:pt x="544" y="176"/>
                    <a:pt x="524" y="174"/>
                  </a:cubicBezTo>
                  <a:lnTo>
                    <a:pt x="402" y="156"/>
                  </a:lnTo>
                  <a:cubicBezTo>
                    <a:pt x="395" y="155"/>
                    <a:pt x="383" y="146"/>
                    <a:pt x="380" y="140"/>
                  </a:cubicBezTo>
                  <a:lnTo>
                    <a:pt x="325" y="29"/>
                  </a:lnTo>
                  <a:cubicBezTo>
                    <a:pt x="317" y="11"/>
                    <a:pt x="302" y="0"/>
                    <a:pt x="285" y="0"/>
                  </a:cubicBezTo>
                  <a:cubicBezTo>
                    <a:pt x="267" y="0"/>
                    <a:pt x="253" y="11"/>
                    <a:pt x="244" y="29"/>
                  </a:cubicBezTo>
                  <a:lnTo>
                    <a:pt x="189" y="140"/>
                  </a:lnTo>
                  <a:cubicBezTo>
                    <a:pt x="186" y="146"/>
                    <a:pt x="174" y="155"/>
                    <a:pt x="167" y="156"/>
                  </a:cubicBezTo>
                  <a:lnTo>
                    <a:pt x="45" y="174"/>
                  </a:lnTo>
                  <a:cubicBezTo>
                    <a:pt x="25" y="176"/>
                    <a:pt x="10" y="187"/>
                    <a:pt x="5" y="204"/>
                  </a:cubicBezTo>
                  <a:cubicBezTo>
                    <a:pt x="0" y="220"/>
                    <a:pt x="5" y="237"/>
                    <a:pt x="19" y="251"/>
                  </a:cubicBezTo>
                  <a:lnTo>
                    <a:pt x="108" y="338"/>
                  </a:lnTo>
                  <a:cubicBezTo>
                    <a:pt x="113" y="343"/>
                    <a:pt x="117" y="356"/>
                    <a:pt x="116" y="36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0" name="Freeform 121">
              <a:extLst>
                <a:ext uri="{FF2B5EF4-FFF2-40B4-BE49-F238E27FC236}">
                  <a16:creationId xmlns:a16="http://schemas.microsoft.com/office/drawing/2014/main" id="{2F81779B-B340-4192-9784-166D40A6E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4876" y="971550"/>
              <a:ext cx="533400" cy="412750"/>
            </a:xfrm>
            <a:custGeom>
              <a:avLst/>
              <a:gdLst>
                <a:gd name="T0" fmla="*/ 1094 w 1097"/>
                <a:gd name="T1" fmla="*/ 704 h 849"/>
                <a:gd name="T2" fmla="*/ 875 w 1097"/>
                <a:gd name="T3" fmla="*/ 1 h 849"/>
                <a:gd name="T4" fmla="*/ 872 w 1097"/>
                <a:gd name="T5" fmla="*/ 10 h 849"/>
                <a:gd name="T6" fmla="*/ 839 w 1097"/>
                <a:gd name="T7" fmla="*/ 89 h 849"/>
                <a:gd name="T8" fmla="*/ 785 w 1097"/>
                <a:gd name="T9" fmla="*/ 142 h 849"/>
                <a:gd name="T10" fmla="*/ 753 w 1097"/>
                <a:gd name="T11" fmla="*/ 148 h 849"/>
                <a:gd name="T12" fmla="*/ 637 w 1097"/>
                <a:gd name="T13" fmla="*/ 109 h 849"/>
                <a:gd name="T14" fmla="*/ 549 w 1097"/>
                <a:gd name="T15" fmla="*/ 78 h 849"/>
                <a:gd name="T16" fmla="*/ 528 w 1097"/>
                <a:gd name="T17" fmla="*/ 81 h 849"/>
                <a:gd name="T18" fmla="*/ 472 w 1097"/>
                <a:gd name="T19" fmla="*/ 103 h 849"/>
                <a:gd name="T20" fmla="*/ 461 w 1097"/>
                <a:gd name="T21" fmla="*/ 108 h 849"/>
                <a:gd name="T22" fmla="*/ 345 w 1097"/>
                <a:gd name="T23" fmla="*/ 144 h 849"/>
                <a:gd name="T24" fmla="*/ 311 w 1097"/>
                <a:gd name="T25" fmla="*/ 138 h 849"/>
                <a:gd name="T26" fmla="*/ 259 w 1097"/>
                <a:gd name="T27" fmla="*/ 86 h 849"/>
                <a:gd name="T28" fmla="*/ 225 w 1097"/>
                <a:gd name="T29" fmla="*/ 8 h 849"/>
                <a:gd name="T30" fmla="*/ 222 w 1097"/>
                <a:gd name="T31" fmla="*/ 0 h 849"/>
                <a:gd name="T32" fmla="*/ 3 w 1097"/>
                <a:gd name="T33" fmla="*/ 704 h 849"/>
                <a:gd name="T34" fmla="*/ 13 w 1097"/>
                <a:gd name="T35" fmla="*/ 737 h 849"/>
                <a:gd name="T36" fmla="*/ 46 w 1097"/>
                <a:gd name="T37" fmla="*/ 740 h 849"/>
                <a:gd name="T38" fmla="*/ 242 w 1097"/>
                <a:gd name="T39" fmla="*/ 637 h 849"/>
                <a:gd name="T40" fmla="*/ 344 w 1097"/>
                <a:gd name="T41" fmla="*/ 833 h 849"/>
                <a:gd name="T42" fmla="*/ 371 w 1097"/>
                <a:gd name="T43" fmla="*/ 849 h 849"/>
                <a:gd name="T44" fmla="*/ 374 w 1097"/>
                <a:gd name="T45" fmla="*/ 849 h 849"/>
                <a:gd name="T46" fmla="*/ 400 w 1097"/>
                <a:gd name="T47" fmla="*/ 828 h 849"/>
                <a:gd name="T48" fmla="*/ 549 w 1097"/>
                <a:gd name="T49" fmla="*/ 350 h 849"/>
                <a:gd name="T50" fmla="*/ 697 w 1097"/>
                <a:gd name="T51" fmla="*/ 828 h 849"/>
                <a:gd name="T52" fmla="*/ 723 w 1097"/>
                <a:gd name="T53" fmla="*/ 849 h 849"/>
                <a:gd name="T54" fmla="*/ 726 w 1097"/>
                <a:gd name="T55" fmla="*/ 849 h 849"/>
                <a:gd name="T56" fmla="*/ 753 w 1097"/>
                <a:gd name="T57" fmla="*/ 833 h 849"/>
                <a:gd name="T58" fmla="*/ 855 w 1097"/>
                <a:gd name="T59" fmla="*/ 637 h 849"/>
                <a:gd name="T60" fmla="*/ 1051 w 1097"/>
                <a:gd name="T61" fmla="*/ 740 h 849"/>
                <a:gd name="T62" fmla="*/ 1084 w 1097"/>
                <a:gd name="T63" fmla="*/ 737 h 849"/>
                <a:gd name="T64" fmla="*/ 1094 w 1097"/>
                <a:gd name="T65" fmla="*/ 704 h 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97" h="849">
                  <a:moveTo>
                    <a:pt x="1094" y="704"/>
                  </a:moveTo>
                  <a:lnTo>
                    <a:pt x="875" y="1"/>
                  </a:lnTo>
                  <a:cubicBezTo>
                    <a:pt x="874" y="4"/>
                    <a:pt x="873" y="7"/>
                    <a:pt x="872" y="10"/>
                  </a:cubicBezTo>
                  <a:cubicBezTo>
                    <a:pt x="862" y="37"/>
                    <a:pt x="852" y="65"/>
                    <a:pt x="839" y="89"/>
                  </a:cubicBezTo>
                  <a:cubicBezTo>
                    <a:pt x="826" y="113"/>
                    <a:pt x="809" y="132"/>
                    <a:pt x="785" y="142"/>
                  </a:cubicBezTo>
                  <a:cubicBezTo>
                    <a:pt x="776" y="146"/>
                    <a:pt x="765" y="148"/>
                    <a:pt x="753" y="148"/>
                  </a:cubicBezTo>
                  <a:cubicBezTo>
                    <a:pt x="716" y="148"/>
                    <a:pt x="676" y="128"/>
                    <a:pt x="637" y="109"/>
                  </a:cubicBezTo>
                  <a:cubicBezTo>
                    <a:pt x="604" y="94"/>
                    <a:pt x="570" y="78"/>
                    <a:pt x="549" y="78"/>
                  </a:cubicBezTo>
                  <a:cubicBezTo>
                    <a:pt x="542" y="78"/>
                    <a:pt x="535" y="79"/>
                    <a:pt x="528" y="81"/>
                  </a:cubicBezTo>
                  <a:cubicBezTo>
                    <a:pt x="511" y="85"/>
                    <a:pt x="491" y="94"/>
                    <a:pt x="472" y="103"/>
                  </a:cubicBezTo>
                  <a:cubicBezTo>
                    <a:pt x="468" y="104"/>
                    <a:pt x="464" y="106"/>
                    <a:pt x="461" y="108"/>
                  </a:cubicBezTo>
                  <a:cubicBezTo>
                    <a:pt x="422" y="126"/>
                    <a:pt x="382" y="144"/>
                    <a:pt x="345" y="144"/>
                  </a:cubicBezTo>
                  <a:cubicBezTo>
                    <a:pt x="333" y="144"/>
                    <a:pt x="322" y="142"/>
                    <a:pt x="311" y="138"/>
                  </a:cubicBezTo>
                  <a:cubicBezTo>
                    <a:pt x="289" y="128"/>
                    <a:pt x="272" y="109"/>
                    <a:pt x="259" y="86"/>
                  </a:cubicBezTo>
                  <a:cubicBezTo>
                    <a:pt x="245" y="63"/>
                    <a:pt x="235" y="35"/>
                    <a:pt x="225" y="8"/>
                  </a:cubicBezTo>
                  <a:cubicBezTo>
                    <a:pt x="224" y="5"/>
                    <a:pt x="223" y="2"/>
                    <a:pt x="222" y="0"/>
                  </a:cubicBezTo>
                  <a:lnTo>
                    <a:pt x="3" y="704"/>
                  </a:lnTo>
                  <a:cubicBezTo>
                    <a:pt x="0" y="716"/>
                    <a:pt x="3" y="729"/>
                    <a:pt x="13" y="737"/>
                  </a:cubicBezTo>
                  <a:cubicBezTo>
                    <a:pt x="22" y="745"/>
                    <a:pt x="35" y="746"/>
                    <a:pt x="46" y="740"/>
                  </a:cubicBezTo>
                  <a:lnTo>
                    <a:pt x="242" y="637"/>
                  </a:lnTo>
                  <a:lnTo>
                    <a:pt x="344" y="833"/>
                  </a:lnTo>
                  <a:cubicBezTo>
                    <a:pt x="349" y="843"/>
                    <a:pt x="360" y="849"/>
                    <a:pt x="371" y="849"/>
                  </a:cubicBezTo>
                  <a:cubicBezTo>
                    <a:pt x="372" y="849"/>
                    <a:pt x="373" y="849"/>
                    <a:pt x="374" y="849"/>
                  </a:cubicBezTo>
                  <a:cubicBezTo>
                    <a:pt x="386" y="848"/>
                    <a:pt x="396" y="840"/>
                    <a:pt x="400" y="828"/>
                  </a:cubicBezTo>
                  <a:lnTo>
                    <a:pt x="549" y="350"/>
                  </a:lnTo>
                  <a:lnTo>
                    <a:pt x="697" y="828"/>
                  </a:lnTo>
                  <a:cubicBezTo>
                    <a:pt x="701" y="840"/>
                    <a:pt x="711" y="848"/>
                    <a:pt x="723" y="849"/>
                  </a:cubicBezTo>
                  <a:cubicBezTo>
                    <a:pt x="724" y="849"/>
                    <a:pt x="725" y="849"/>
                    <a:pt x="726" y="849"/>
                  </a:cubicBezTo>
                  <a:cubicBezTo>
                    <a:pt x="737" y="849"/>
                    <a:pt x="748" y="843"/>
                    <a:pt x="753" y="833"/>
                  </a:cubicBezTo>
                  <a:lnTo>
                    <a:pt x="855" y="637"/>
                  </a:lnTo>
                  <a:lnTo>
                    <a:pt x="1051" y="740"/>
                  </a:lnTo>
                  <a:cubicBezTo>
                    <a:pt x="1062" y="746"/>
                    <a:pt x="1075" y="744"/>
                    <a:pt x="1084" y="737"/>
                  </a:cubicBezTo>
                  <a:cubicBezTo>
                    <a:pt x="1094" y="729"/>
                    <a:pt x="1097" y="716"/>
                    <a:pt x="1094" y="70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cxnSp>
        <p:nvCxnSpPr>
          <p:cNvPr id="127" name="직선 연결선[R] 116">
            <a:extLst>
              <a:ext uri="{FF2B5EF4-FFF2-40B4-BE49-F238E27FC236}">
                <a16:creationId xmlns:a16="http://schemas.microsoft.com/office/drawing/2014/main" id="{37D1F78A-D964-4EAA-AC4B-B4E60ADC4684}"/>
              </a:ext>
            </a:extLst>
          </p:cNvPr>
          <p:cNvCxnSpPr>
            <a:cxnSpLocks/>
          </p:cNvCxnSpPr>
          <p:nvPr/>
        </p:nvCxnSpPr>
        <p:spPr>
          <a:xfrm flipH="1">
            <a:off x="5041768" y="3161467"/>
            <a:ext cx="3496151" cy="0"/>
          </a:xfrm>
          <a:prstGeom prst="line">
            <a:avLst/>
          </a:prstGeom>
          <a:ln w="12700">
            <a:solidFill>
              <a:srgbClr val="9A3A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DEF0604-6989-4452-82A8-F6BD544D778D}"/>
              </a:ext>
            </a:extLst>
          </p:cNvPr>
          <p:cNvSpPr txBox="1"/>
          <p:nvPr/>
        </p:nvSpPr>
        <p:spPr>
          <a:xfrm>
            <a:off x="1087076" y="1705537"/>
            <a:ext cx="2299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b="1" dirty="0">
                <a:solidFill>
                  <a:schemeClr val="bg1"/>
                </a:solidFill>
              </a:rPr>
              <a:t>MINISTERUL ECONOMIEI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675F70-F588-4487-A434-C1C89A906A6F}"/>
              </a:ext>
            </a:extLst>
          </p:cNvPr>
          <p:cNvSpPr txBox="1"/>
          <p:nvPr/>
        </p:nvSpPr>
        <p:spPr>
          <a:xfrm>
            <a:off x="1255529" y="2516602"/>
            <a:ext cx="1962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200" b="1" dirty="0">
                <a:solidFill>
                  <a:schemeClr val="bg1"/>
                </a:solidFill>
              </a:rPr>
              <a:t>MINISTERUL TRANSPORTURILOR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FA32CD-DD1A-4FCA-93B7-7E63366CDCB8}"/>
              </a:ext>
            </a:extLst>
          </p:cNvPr>
          <p:cNvSpPr txBox="1"/>
          <p:nvPr/>
        </p:nvSpPr>
        <p:spPr>
          <a:xfrm>
            <a:off x="1482037" y="3161467"/>
            <a:ext cx="1509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200" b="1" dirty="0">
                <a:solidFill>
                  <a:schemeClr val="bg1"/>
                </a:solidFill>
              </a:rPr>
              <a:t>MINISTERUL ENERGIEI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D05AAF-9197-4EFB-A950-66DCB765CE4B}"/>
              </a:ext>
            </a:extLst>
          </p:cNvPr>
          <p:cNvSpPr txBox="1"/>
          <p:nvPr/>
        </p:nvSpPr>
        <p:spPr>
          <a:xfrm>
            <a:off x="1719716" y="4096599"/>
            <a:ext cx="1034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1200" b="1" dirty="0">
                <a:solidFill>
                  <a:schemeClr val="bg1"/>
                </a:solidFill>
              </a:rPr>
              <a:t>ALTE 13 MINISTERE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11" name="Graphic 10" descr="Coins outline">
            <a:extLst>
              <a:ext uri="{FF2B5EF4-FFF2-40B4-BE49-F238E27FC236}">
                <a16:creationId xmlns:a16="http://schemas.microsoft.com/office/drawing/2014/main" id="{CCED700C-4771-461C-AEF9-026B796BAC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57043" y="916272"/>
            <a:ext cx="576233" cy="576233"/>
          </a:xfrm>
          <a:prstGeom prst="rect">
            <a:avLst/>
          </a:prstGeom>
        </p:spPr>
      </p:pic>
      <p:pic>
        <p:nvPicPr>
          <p:cNvPr id="14" name="Graphic 13" descr="Dump truck with solid fill">
            <a:extLst>
              <a:ext uri="{FF2B5EF4-FFF2-40B4-BE49-F238E27FC236}">
                <a16:creationId xmlns:a16="http://schemas.microsoft.com/office/drawing/2014/main" id="{F048C87D-B2D0-411B-8BB0-2B4A0D9D95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83591" y="934355"/>
            <a:ext cx="467307" cy="467307"/>
          </a:xfrm>
          <a:prstGeom prst="rect">
            <a:avLst/>
          </a:prstGeom>
        </p:spPr>
      </p:pic>
      <p:pic>
        <p:nvPicPr>
          <p:cNvPr id="16" name="Graphic 15" descr="Battery charging with solid fill">
            <a:extLst>
              <a:ext uri="{FF2B5EF4-FFF2-40B4-BE49-F238E27FC236}">
                <a16:creationId xmlns:a16="http://schemas.microsoft.com/office/drawing/2014/main" id="{6A4ECC9C-339A-41C8-A811-F41DFAED7A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78511" y="3145953"/>
            <a:ext cx="608203" cy="608203"/>
          </a:xfrm>
          <a:prstGeom prst="rect">
            <a:avLst/>
          </a:prstGeom>
        </p:spPr>
      </p:pic>
      <p:sp>
        <p:nvSpPr>
          <p:cNvPr id="157" name="직사각형 62">
            <a:extLst>
              <a:ext uri="{FF2B5EF4-FFF2-40B4-BE49-F238E27FC236}">
                <a16:creationId xmlns:a16="http://schemas.microsoft.com/office/drawing/2014/main" id="{9ECBCBFA-7B2B-483D-80E8-3F3D46A0CA2E}"/>
              </a:ext>
            </a:extLst>
          </p:cNvPr>
          <p:cNvSpPr/>
          <p:nvPr/>
        </p:nvSpPr>
        <p:spPr>
          <a:xfrm>
            <a:off x="4857707" y="4180870"/>
            <a:ext cx="18196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</a:rPr>
              <a:t>4</a:t>
            </a:r>
            <a:r>
              <a:rPr lang="ro-RO" altLang="ko-KR" sz="700" b="1">
                <a:solidFill>
                  <a:schemeClr val="bg1"/>
                </a:solidFill>
              </a:rPr>
              <a:t> </a:t>
            </a:r>
            <a:r>
              <a:rPr lang="ro-RO" altLang="ko-KR" sz="700">
                <a:solidFill>
                  <a:schemeClr val="bg1"/>
                </a:solidFill>
              </a:rPr>
              <a:t>COMPANII RESTRUCTURABILE</a:t>
            </a:r>
            <a:endParaRPr lang="en-US" altLang="ko-KR" sz="700" dirty="0">
              <a:solidFill>
                <a:schemeClr val="bg1"/>
              </a:solidFill>
            </a:endParaRPr>
          </a:p>
        </p:txBody>
      </p:sp>
      <p:sp>
        <p:nvSpPr>
          <p:cNvPr id="158" name="직사각형 62">
            <a:extLst>
              <a:ext uri="{FF2B5EF4-FFF2-40B4-BE49-F238E27FC236}">
                <a16:creationId xmlns:a16="http://schemas.microsoft.com/office/drawing/2014/main" id="{D3268D7B-C7D3-4EE9-8F2C-411017F491B9}"/>
              </a:ext>
            </a:extLst>
          </p:cNvPr>
          <p:cNvSpPr/>
          <p:nvPr/>
        </p:nvSpPr>
        <p:spPr>
          <a:xfrm>
            <a:off x="4896696" y="4326487"/>
            <a:ext cx="18196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altLang="ko-KR" sz="700" b="1">
                <a:solidFill>
                  <a:schemeClr val="bg1"/>
                </a:solidFill>
              </a:rPr>
              <a:t>1</a:t>
            </a:r>
            <a:r>
              <a:rPr lang="en-US" altLang="ko-KR" sz="700" b="1" dirty="0">
                <a:solidFill>
                  <a:schemeClr val="bg1"/>
                </a:solidFill>
              </a:rPr>
              <a:t>2</a:t>
            </a:r>
            <a:r>
              <a:rPr lang="ro-RO" altLang="ko-KR" sz="700" b="1">
                <a:solidFill>
                  <a:schemeClr val="bg1"/>
                </a:solidFill>
              </a:rPr>
              <a:t> </a:t>
            </a:r>
            <a:r>
              <a:rPr lang="ro-RO" altLang="ko-KR" sz="700">
                <a:solidFill>
                  <a:schemeClr val="bg1"/>
                </a:solidFill>
              </a:rPr>
              <a:t>COMPANII FINANȚABILE</a:t>
            </a:r>
            <a:endParaRPr lang="en-US" altLang="ko-KR" sz="700" dirty="0">
              <a:solidFill>
                <a:schemeClr val="bg1"/>
              </a:solidFill>
            </a:endParaRPr>
          </a:p>
        </p:txBody>
      </p:sp>
      <p:sp>
        <p:nvSpPr>
          <p:cNvPr id="159" name="직사각형 62">
            <a:extLst>
              <a:ext uri="{FF2B5EF4-FFF2-40B4-BE49-F238E27FC236}">
                <a16:creationId xmlns:a16="http://schemas.microsoft.com/office/drawing/2014/main" id="{92501B91-4832-4E89-A88B-1D8C5906AF66}"/>
              </a:ext>
            </a:extLst>
          </p:cNvPr>
          <p:cNvSpPr/>
          <p:nvPr/>
        </p:nvSpPr>
        <p:spPr>
          <a:xfrm>
            <a:off x="4884230" y="4481964"/>
            <a:ext cx="18196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altLang="ko-KR" sz="700" b="1">
                <a:solidFill>
                  <a:schemeClr val="bg1"/>
                </a:solidFill>
              </a:rPr>
              <a:t>CA: 1</a:t>
            </a:r>
            <a:r>
              <a:rPr lang="en-US" altLang="ko-KR" sz="700" b="1" dirty="0">
                <a:solidFill>
                  <a:schemeClr val="bg1"/>
                </a:solidFill>
              </a:rPr>
              <a:t>4,22</a:t>
            </a:r>
            <a:r>
              <a:rPr lang="ro-RO" altLang="ko-KR" sz="700" b="1">
                <a:solidFill>
                  <a:schemeClr val="bg1"/>
                </a:solidFill>
              </a:rPr>
              <a:t> MLD €</a:t>
            </a:r>
            <a:endParaRPr lang="en-US" altLang="ko-KR" sz="700" dirty="0">
              <a:solidFill>
                <a:schemeClr val="bg1"/>
              </a:solidFill>
            </a:endParaRPr>
          </a:p>
        </p:txBody>
      </p:sp>
      <p:sp>
        <p:nvSpPr>
          <p:cNvPr id="160" name="직사각형 62">
            <a:extLst>
              <a:ext uri="{FF2B5EF4-FFF2-40B4-BE49-F238E27FC236}">
                <a16:creationId xmlns:a16="http://schemas.microsoft.com/office/drawing/2014/main" id="{4FC7D34A-28EA-4534-BAE8-A699066809B0}"/>
              </a:ext>
            </a:extLst>
          </p:cNvPr>
          <p:cNvSpPr/>
          <p:nvPr/>
        </p:nvSpPr>
        <p:spPr>
          <a:xfrm>
            <a:off x="4876296" y="4654232"/>
            <a:ext cx="18196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altLang="ko-KR" sz="700" b="1">
                <a:solidFill>
                  <a:schemeClr val="bg1"/>
                </a:solidFill>
              </a:rPr>
              <a:t>ACTIVE: 2</a:t>
            </a:r>
            <a:r>
              <a:rPr lang="en-US" altLang="ko-KR" sz="700" b="1" dirty="0">
                <a:solidFill>
                  <a:schemeClr val="bg1"/>
                </a:solidFill>
              </a:rPr>
              <a:t>7,23</a:t>
            </a:r>
            <a:r>
              <a:rPr lang="ro-RO" altLang="ko-KR" sz="700" b="1">
                <a:solidFill>
                  <a:schemeClr val="bg1"/>
                </a:solidFill>
              </a:rPr>
              <a:t> MLD €</a:t>
            </a:r>
            <a:endParaRPr lang="en-US" altLang="ko-KR" sz="700" dirty="0">
              <a:solidFill>
                <a:schemeClr val="bg1"/>
              </a:solidFill>
            </a:endParaRPr>
          </a:p>
        </p:txBody>
      </p:sp>
      <p:sp>
        <p:nvSpPr>
          <p:cNvPr id="161" name="직사각형 62">
            <a:extLst>
              <a:ext uri="{FF2B5EF4-FFF2-40B4-BE49-F238E27FC236}">
                <a16:creationId xmlns:a16="http://schemas.microsoft.com/office/drawing/2014/main" id="{2899835A-5AD0-4556-A2E5-9B1B3752BB03}"/>
              </a:ext>
            </a:extLst>
          </p:cNvPr>
          <p:cNvSpPr/>
          <p:nvPr/>
        </p:nvSpPr>
        <p:spPr>
          <a:xfrm>
            <a:off x="4865056" y="3961670"/>
            <a:ext cx="18196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altLang="ko-KR" sz="700" b="1" dirty="0">
                <a:solidFill>
                  <a:schemeClr val="bg1"/>
                </a:solidFill>
              </a:rPr>
              <a:t>1</a:t>
            </a:r>
            <a:r>
              <a:rPr lang="en-US" altLang="ko-KR" sz="700" b="1" dirty="0">
                <a:solidFill>
                  <a:schemeClr val="bg1"/>
                </a:solidFill>
              </a:rPr>
              <a:t> </a:t>
            </a:r>
            <a:r>
              <a:rPr lang="ro-RO" altLang="ko-KR" sz="700" dirty="0">
                <a:solidFill>
                  <a:schemeClr val="bg1"/>
                </a:solidFill>
              </a:rPr>
              <a:t>COMPANII ÎN INSOLVENȚĂ IMINENTĂ</a:t>
            </a:r>
            <a:endParaRPr lang="en-US" altLang="ko-KR" sz="700" dirty="0">
              <a:solidFill>
                <a:schemeClr val="bg1"/>
              </a:solidFill>
            </a:endParaRPr>
          </a:p>
        </p:txBody>
      </p:sp>
      <p:sp>
        <p:nvSpPr>
          <p:cNvPr id="162" name="직사각형 62">
            <a:extLst>
              <a:ext uri="{FF2B5EF4-FFF2-40B4-BE49-F238E27FC236}">
                <a16:creationId xmlns:a16="http://schemas.microsoft.com/office/drawing/2014/main" id="{32B5F19D-7FC1-4CD4-81A6-F4645394EF88}"/>
              </a:ext>
            </a:extLst>
          </p:cNvPr>
          <p:cNvSpPr/>
          <p:nvPr/>
        </p:nvSpPr>
        <p:spPr>
          <a:xfrm>
            <a:off x="6768643" y="4190025"/>
            <a:ext cx="18196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</a:rPr>
              <a:t>3</a:t>
            </a:r>
            <a:r>
              <a:rPr lang="ro-RO" altLang="ko-KR" sz="700" b="1">
                <a:solidFill>
                  <a:schemeClr val="bg1"/>
                </a:solidFill>
              </a:rPr>
              <a:t> </a:t>
            </a:r>
            <a:r>
              <a:rPr lang="ro-RO" altLang="ko-KR" sz="700">
                <a:solidFill>
                  <a:schemeClr val="bg1"/>
                </a:solidFill>
              </a:rPr>
              <a:t>COMPANII RESTRUCTURABILE</a:t>
            </a:r>
            <a:endParaRPr lang="en-US" altLang="ko-KR" sz="700" dirty="0">
              <a:solidFill>
                <a:schemeClr val="bg1"/>
              </a:solidFill>
            </a:endParaRPr>
          </a:p>
        </p:txBody>
      </p:sp>
      <p:sp>
        <p:nvSpPr>
          <p:cNvPr id="163" name="직사각형 62">
            <a:extLst>
              <a:ext uri="{FF2B5EF4-FFF2-40B4-BE49-F238E27FC236}">
                <a16:creationId xmlns:a16="http://schemas.microsoft.com/office/drawing/2014/main" id="{1C6A656A-7280-4262-9D62-D78A199E41A2}"/>
              </a:ext>
            </a:extLst>
          </p:cNvPr>
          <p:cNvSpPr/>
          <p:nvPr/>
        </p:nvSpPr>
        <p:spPr>
          <a:xfrm>
            <a:off x="6800937" y="4335532"/>
            <a:ext cx="18196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altLang="ko-KR" sz="700" b="1">
                <a:solidFill>
                  <a:schemeClr val="bg1"/>
                </a:solidFill>
              </a:rPr>
              <a:t>1</a:t>
            </a:r>
            <a:r>
              <a:rPr lang="en-US" altLang="ko-KR" sz="700" b="1" dirty="0">
                <a:solidFill>
                  <a:schemeClr val="bg1"/>
                </a:solidFill>
              </a:rPr>
              <a:t>0</a:t>
            </a:r>
            <a:r>
              <a:rPr lang="ro-RO" altLang="ko-KR" sz="700" b="1">
                <a:solidFill>
                  <a:schemeClr val="bg1"/>
                </a:solidFill>
              </a:rPr>
              <a:t> </a:t>
            </a:r>
            <a:r>
              <a:rPr lang="ro-RO" altLang="ko-KR" sz="700">
                <a:solidFill>
                  <a:schemeClr val="bg1"/>
                </a:solidFill>
              </a:rPr>
              <a:t>COMPANII FINANȚABILE</a:t>
            </a:r>
            <a:endParaRPr lang="en-US" altLang="ko-KR" sz="700" dirty="0">
              <a:solidFill>
                <a:schemeClr val="bg1"/>
              </a:solidFill>
            </a:endParaRPr>
          </a:p>
        </p:txBody>
      </p:sp>
      <p:sp>
        <p:nvSpPr>
          <p:cNvPr id="164" name="직사각형 62">
            <a:extLst>
              <a:ext uri="{FF2B5EF4-FFF2-40B4-BE49-F238E27FC236}">
                <a16:creationId xmlns:a16="http://schemas.microsoft.com/office/drawing/2014/main" id="{95A0B9B2-FCC0-4683-99F3-B8BBB1697F7C}"/>
              </a:ext>
            </a:extLst>
          </p:cNvPr>
          <p:cNvSpPr/>
          <p:nvPr/>
        </p:nvSpPr>
        <p:spPr>
          <a:xfrm>
            <a:off x="6799192" y="4462214"/>
            <a:ext cx="18196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altLang="ko-KR" sz="700" b="1">
                <a:solidFill>
                  <a:schemeClr val="bg1"/>
                </a:solidFill>
              </a:rPr>
              <a:t>CA: </a:t>
            </a:r>
            <a:r>
              <a:rPr lang="en-US" altLang="ko-KR" sz="700" b="1" dirty="0">
                <a:solidFill>
                  <a:schemeClr val="bg1"/>
                </a:solidFill>
              </a:rPr>
              <a:t>1,05 </a:t>
            </a:r>
            <a:r>
              <a:rPr lang="ro-RO" altLang="ko-KR" sz="700" b="1">
                <a:solidFill>
                  <a:schemeClr val="bg1"/>
                </a:solidFill>
              </a:rPr>
              <a:t>MLD €</a:t>
            </a:r>
            <a:endParaRPr lang="en-US" altLang="ko-KR" sz="700" dirty="0">
              <a:solidFill>
                <a:schemeClr val="bg1"/>
              </a:solidFill>
            </a:endParaRPr>
          </a:p>
        </p:txBody>
      </p:sp>
      <p:sp>
        <p:nvSpPr>
          <p:cNvPr id="165" name="직사각형 62">
            <a:extLst>
              <a:ext uri="{FF2B5EF4-FFF2-40B4-BE49-F238E27FC236}">
                <a16:creationId xmlns:a16="http://schemas.microsoft.com/office/drawing/2014/main" id="{C5AEB5B8-B799-487A-A92B-AF62C9E2B74F}"/>
              </a:ext>
            </a:extLst>
          </p:cNvPr>
          <p:cNvSpPr/>
          <p:nvPr/>
        </p:nvSpPr>
        <p:spPr>
          <a:xfrm>
            <a:off x="6791334" y="4628965"/>
            <a:ext cx="18196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altLang="ko-KR" sz="700" b="1">
                <a:solidFill>
                  <a:schemeClr val="bg1"/>
                </a:solidFill>
              </a:rPr>
              <a:t>ACTIVE: </a:t>
            </a:r>
            <a:r>
              <a:rPr lang="en-US" altLang="ko-KR" sz="700" b="1" dirty="0">
                <a:solidFill>
                  <a:schemeClr val="bg1"/>
                </a:solidFill>
              </a:rPr>
              <a:t>1,61</a:t>
            </a:r>
            <a:r>
              <a:rPr lang="ro-RO" altLang="ko-KR" sz="700" b="1">
                <a:solidFill>
                  <a:schemeClr val="bg1"/>
                </a:solidFill>
              </a:rPr>
              <a:t> MLD €</a:t>
            </a:r>
            <a:endParaRPr lang="en-US" altLang="ko-KR" sz="700" dirty="0">
              <a:solidFill>
                <a:schemeClr val="bg1"/>
              </a:solidFill>
            </a:endParaRPr>
          </a:p>
        </p:txBody>
      </p:sp>
      <p:sp>
        <p:nvSpPr>
          <p:cNvPr id="166" name="직사각형 62">
            <a:extLst>
              <a:ext uri="{FF2B5EF4-FFF2-40B4-BE49-F238E27FC236}">
                <a16:creationId xmlns:a16="http://schemas.microsoft.com/office/drawing/2014/main" id="{56A6509E-6937-4AF1-BCBA-93D1C7A5D259}"/>
              </a:ext>
            </a:extLst>
          </p:cNvPr>
          <p:cNvSpPr/>
          <p:nvPr/>
        </p:nvSpPr>
        <p:spPr>
          <a:xfrm>
            <a:off x="6780227" y="3967324"/>
            <a:ext cx="18196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700" b="1" dirty="0">
                <a:solidFill>
                  <a:schemeClr val="bg1"/>
                </a:solidFill>
              </a:rPr>
              <a:t>5 </a:t>
            </a:r>
            <a:r>
              <a:rPr lang="ro-RO" altLang="ko-KR" sz="700" dirty="0">
                <a:solidFill>
                  <a:schemeClr val="bg1"/>
                </a:solidFill>
              </a:rPr>
              <a:t>COMPANII ÎN INSOLVENȚĂ IMINENTĂ</a:t>
            </a:r>
            <a:endParaRPr lang="en-US" altLang="ko-KR" sz="700" dirty="0">
              <a:solidFill>
                <a:schemeClr val="bg1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996330C-1138-4DAD-A1B8-B21F5D7FBDC8}"/>
              </a:ext>
            </a:extLst>
          </p:cNvPr>
          <p:cNvGrpSpPr/>
          <p:nvPr/>
        </p:nvGrpSpPr>
        <p:grpSpPr>
          <a:xfrm>
            <a:off x="4722995" y="1614055"/>
            <a:ext cx="2126144" cy="1343178"/>
            <a:chOff x="4722995" y="1788559"/>
            <a:chExt cx="2126144" cy="1343178"/>
          </a:xfrm>
        </p:grpSpPr>
        <p:sp>
          <p:nvSpPr>
            <p:cNvPr id="108" name="직사각형 61">
              <a:extLst>
                <a:ext uri="{FF2B5EF4-FFF2-40B4-BE49-F238E27FC236}">
                  <a16:creationId xmlns:a16="http://schemas.microsoft.com/office/drawing/2014/main" id="{CD217187-220C-4914-B377-29321DBB75B3}"/>
                </a:ext>
              </a:extLst>
            </p:cNvPr>
            <p:cNvSpPr/>
            <p:nvPr/>
          </p:nvSpPr>
          <p:spPr>
            <a:xfrm>
              <a:off x="4722995" y="1788559"/>
              <a:ext cx="212614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o-RO" altLang="ko-KR" sz="1200" b="1" dirty="0">
                  <a:solidFill>
                    <a:srgbClr val="B9112C"/>
                  </a:solidFill>
                  <a:latin typeface="+mj-lt"/>
                </a:rPr>
                <a:t>MINISTERUL ECONOMIEI</a:t>
              </a:r>
              <a:endParaRPr lang="en-US" altLang="ko-KR" sz="3200" dirty="0">
                <a:solidFill>
                  <a:srgbClr val="B9112C"/>
                </a:solidFill>
                <a:latin typeface="+mj-lt"/>
              </a:endParaRPr>
            </a:p>
          </p:txBody>
        </p:sp>
        <p:sp>
          <p:nvSpPr>
            <p:cNvPr id="109" name="직사각형 62">
              <a:extLst>
                <a:ext uri="{FF2B5EF4-FFF2-40B4-BE49-F238E27FC236}">
                  <a16:creationId xmlns:a16="http://schemas.microsoft.com/office/drawing/2014/main" id="{17148E16-2D87-41D2-A013-2F08A07EB11E}"/>
                </a:ext>
              </a:extLst>
            </p:cNvPr>
            <p:cNvSpPr/>
            <p:nvPr/>
          </p:nvSpPr>
          <p:spPr>
            <a:xfrm>
              <a:off x="4924373" y="2041755"/>
              <a:ext cx="1819653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o-RO" altLang="ko-KR" sz="700" b="1" dirty="0">
                  <a:solidFill>
                    <a:srgbClr val="B9112C"/>
                  </a:solidFill>
                </a:rPr>
                <a:t>10 </a:t>
              </a:r>
              <a:r>
                <a:rPr lang="ro-RO" altLang="ko-KR" sz="700" dirty="0">
                  <a:solidFill>
                    <a:srgbClr val="B9112C"/>
                  </a:solidFill>
                </a:rPr>
                <a:t>COMPANII ÎN INSOLVENȚĂ IMINENTĂ</a:t>
              </a:r>
              <a:endParaRPr lang="en-US" altLang="ko-KR" sz="700" dirty="0">
                <a:solidFill>
                  <a:srgbClr val="B9112C"/>
                </a:solidFill>
              </a:endParaRPr>
            </a:p>
          </p:txBody>
        </p:sp>
        <p:sp>
          <p:nvSpPr>
            <p:cNvPr id="148" name="직사각형 62">
              <a:extLst>
                <a:ext uri="{FF2B5EF4-FFF2-40B4-BE49-F238E27FC236}">
                  <a16:creationId xmlns:a16="http://schemas.microsoft.com/office/drawing/2014/main" id="{8FAE945F-B4BC-43C2-9CCD-C66F39C2BBD3}"/>
                </a:ext>
              </a:extLst>
            </p:cNvPr>
            <p:cNvSpPr/>
            <p:nvPr/>
          </p:nvSpPr>
          <p:spPr>
            <a:xfrm>
              <a:off x="4924372" y="2232222"/>
              <a:ext cx="1819653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o-RO" altLang="ko-KR" sz="700" b="1">
                  <a:solidFill>
                    <a:srgbClr val="B9112C"/>
                  </a:solidFill>
                </a:rPr>
                <a:t>10 </a:t>
              </a:r>
              <a:r>
                <a:rPr lang="ro-RO" altLang="ko-KR" sz="700">
                  <a:solidFill>
                    <a:srgbClr val="B9112C"/>
                  </a:solidFill>
                </a:rPr>
                <a:t>COMPANII RESTRUCTURABILE</a:t>
              </a:r>
              <a:endParaRPr lang="en-US" altLang="ko-KR" sz="700" dirty="0">
                <a:solidFill>
                  <a:srgbClr val="B9112C"/>
                </a:solidFill>
              </a:endParaRPr>
            </a:p>
          </p:txBody>
        </p:sp>
        <p:sp>
          <p:nvSpPr>
            <p:cNvPr id="149" name="직사각형 62">
              <a:extLst>
                <a:ext uri="{FF2B5EF4-FFF2-40B4-BE49-F238E27FC236}">
                  <a16:creationId xmlns:a16="http://schemas.microsoft.com/office/drawing/2014/main" id="{880FCD50-3A84-4C48-B9BA-063DC8BC3856}"/>
                </a:ext>
              </a:extLst>
            </p:cNvPr>
            <p:cNvSpPr/>
            <p:nvPr/>
          </p:nvSpPr>
          <p:spPr>
            <a:xfrm>
              <a:off x="4948990" y="2427930"/>
              <a:ext cx="1819653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o-RO" altLang="ko-KR" sz="700" b="1">
                  <a:solidFill>
                    <a:srgbClr val="B9112C"/>
                  </a:solidFill>
                </a:rPr>
                <a:t>16 </a:t>
              </a:r>
              <a:r>
                <a:rPr lang="ro-RO" altLang="ko-KR" sz="700">
                  <a:solidFill>
                    <a:srgbClr val="B9112C"/>
                  </a:solidFill>
                </a:rPr>
                <a:t>COMPANII FINANȚABILE</a:t>
              </a:r>
              <a:endParaRPr lang="en-US" altLang="ko-KR" sz="700" dirty="0">
                <a:solidFill>
                  <a:srgbClr val="B9112C"/>
                </a:solidFill>
              </a:endParaRPr>
            </a:p>
          </p:txBody>
        </p:sp>
        <p:sp>
          <p:nvSpPr>
            <p:cNvPr id="150" name="직사각형 62">
              <a:extLst>
                <a:ext uri="{FF2B5EF4-FFF2-40B4-BE49-F238E27FC236}">
                  <a16:creationId xmlns:a16="http://schemas.microsoft.com/office/drawing/2014/main" id="{285B4D9A-D064-4FDA-BCC4-951C2224D9C9}"/>
                </a:ext>
              </a:extLst>
            </p:cNvPr>
            <p:cNvSpPr/>
            <p:nvPr/>
          </p:nvSpPr>
          <p:spPr>
            <a:xfrm>
              <a:off x="4924372" y="2613671"/>
              <a:ext cx="1819653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o-RO" altLang="ko-KR" sz="700" b="1">
                  <a:solidFill>
                    <a:srgbClr val="B9112C"/>
                  </a:solidFill>
                </a:rPr>
                <a:t>CA: 1,27 MLD €</a:t>
              </a:r>
              <a:endParaRPr lang="en-US" altLang="ko-KR" sz="700" dirty="0">
                <a:solidFill>
                  <a:srgbClr val="B9112C"/>
                </a:solidFill>
              </a:endParaRPr>
            </a:p>
          </p:txBody>
        </p:sp>
        <p:sp>
          <p:nvSpPr>
            <p:cNvPr id="151" name="직사각형 62">
              <a:extLst>
                <a:ext uri="{FF2B5EF4-FFF2-40B4-BE49-F238E27FC236}">
                  <a16:creationId xmlns:a16="http://schemas.microsoft.com/office/drawing/2014/main" id="{1ED781F6-9761-48A4-A637-DD42719A1F3C}"/>
                </a:ext>
              </a:extLst>
            </p:cNvPr>
            <p:cNvSpPr/>
            <p:nvPr/>
          </p:nvSpPr>
          <p:spPr>
            <a:xfrm>
              <a:off x="4912781" y="2779465"/>
              <a:ext cx="1819653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o-RO" altLang="ko-KR" sz="700" b="1">
                  <a:solidFill>
                    <a:srgbClr val="B9112C"/>
                  </a:solidFill>
                </a:rPr>
                <a:t>ACTIVE: 2,79 MLD €</a:t>
              </a:r>
              <a:endParaRPr lang="en-US" altLang="ko-KR" sz="700" dirty="0">
                <a:solidFill>
                  <a:srgbClr val="B9112C"/>
                </a:solidFill>
              </a:endParaRPr>
            </a:p>
          </p:txBody>
        </p:sp>
        <p:sp>
          <p:nvSpPr>
            <p:cNvPr id="67" name="직사각형 62">
              <a:extLst>
                <a:ext uri="{FF2B5EF4-FFF2-40B4-BE49-F238E27FC236}">
                  <a16:creationId xmlns:a16="http://schemas.microsoft.com/office/drawing/2014/main" id="{47A47253-361A-4E3E-A07B-40B4B54036CD}"/>
                </a:ext>
              </a:extLst>
            </p:cNvPr>
            <p:cNvSpPr/>
            <p:nvPr/>
          </p:nvSpPr>
          <p:spPr>
            <a:xfrm>
              <a:off x="4960575" y="2931682"/>
              <a:ext cx="1819653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o-RO" altLang="ko-KR" sz="700" b="1">
                  <a:solidFill>
                    <a:srgbClr val="B9112C"/>
                  </a:solidFill>
                </a:rPr>
                <a:t>DATORII: 1,14 MLD €</a:t>
              </a:r>
              <a:endParaRPr lang="en-US" altLang="ko-KR" sz="700" dirty="0">
                <a:solidFill>
                  <a:srgbClr val="B9112C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4D918B3-5146-462C-8B5A-1AEDDB067816}"/>
              </a:ext>
            </a:extLst>
          </p:cNvPr>
          <p:cNvGrpSpPr/>
          <p:nvPr/>
        </p:nvGrpSpPr>
        <p:grpSpPr>
          <a:xfrm>
            <a:off x="6685035" y="1491267"/>
            <a:ext cx="2209008" cy="1561336"/>
            <a:chOff x="6685035" y="1665771"/>
            <a:chExt cx="2209008" cy="1561336"/>
          </a:xfrm>
        </p:grpSpPr>
        <p:sp>
          <p:nvSpPr>
            <p:cNvPr id="112" name="직사각형 77">
              <a:extLst>
                <a:ext uri="{FF2B5EF4-FFF2-40B4-BE49-F238E27FC236}">
                  <a16:creationId xmlns:a16="http://schemas.microsoft.com/office/drawing/2014/main" id="{053E7C62-AFA3-4EA7-8C9E-6447FDB74D27}"/>
                </a:ext>
              </a:extLst>
            </p:cNvPr>
            <p:cNvSpPr/>
            <p:nvPr/>
          </p:nvSpPr>
          <p:spPr>
            <a:xfrm>
              <a:off x="6685035" y="1665771"/>
              <a:ext cx="220900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o-RO" altLang="ko-KR" sz="1200" b="1" dirty="0">
                  <a:solidFill>
                    <a:srgbClr val="B9112C"/>
                  </a:solidFill>
                  <a:latin typeface="+mj-lt"/>
                </a:rPr>
                <a:t>MINISTERUL TRANSPORTURILOR</a:t>
              </a:r>
              <a:endParaRPr lang="en-US" altLang="ko-KR" sz="3200" dirty="0">
                <a:solidFill>
                  <a:srgbClr val="B9112C"/>
                </a:solidFill>
                <a:latin typeface="+mj-lt"/>
              </a:endParaRPr>
            </a:p>
          </p:txBody>
        </p:sp>
        <p:sp>
          <p:nvSpPr>
            <p:cNvPr id="152" name="직사각형 62">
              <a:extLst>
                <a:ext uri="{FF2B5EF4-FFF2-40B4-BE49-F238E27FC236}">
                  <a16:creationId xmlns:a16="http://schemas.microsoft.com/office/drawing/2014/main" id="{6E559F90-3EDC-456B-A164-0BF30614D913}"/>
                </a:ext>
              </a:extLst>
            </p:cNvPr>
            <p:cNvSpPr/>
            <p:nvPr/>
          </p:nvSpPr>
          <p:spPr>
            <a:xfrm>
              <a:off x="6875070" y="2312588"/>
              <a:ext cx="1819653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o-RO" altLang="ko-KR" sz="700" b="1">
                  <a:solidFill>
                    <a:srgbClr val="9A3A30"/>
                  </a:solidFill>
                </a:rPr>
                <a:t>1 </a:t>
              </a:r>
              <a:r>
                <a:rPr lang="ro-RO" altLang="ko-KR" sz="700">
                  <a:solidFill>
                    <a:srgbClr val="9A3A30"/>
                  </a:solidFill>
                </a:rPr>
                <a:t>COMPANII RESTRUCTURABILE</a:t>
              </a:r>
              <a:endParaRPr lang="en-US" altLang="ko-KR" sz="700" dirty="0">
                <a:solidFill>
                  <a:srgbClr val="9A3A30"/>
                </a:solidFill>
              </a:endParaRPr>
            </a:p>
          </p:txBody>
        </p:sp>
        <p:sp>
          <p:nvSpPr>
            <p:cNvPr id="153" name="직사각형 62">
              <a:extLst>
                <a:ext uri="{FF2B5EF4-FFF2-40B4-BE49-F238E27FC236}">
                  <a16:creationId xmlns:a16="http://schemas.microsoft.com/office/drawing/2014/main" id="{8351C893-5AE2-48DF-86C6-4385F0B103F1}"/>
                </a:ext>
              </a:extLst>
            </p:cNvPr>
            <p:cNvSpPr/>
            <p:nvPr/>
          </p:nvSpPr>
          <p:spPr>
            <a:xfrm>
              <a:off x="6858120" y="2517770"/>
              <a:ext cx="1819653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700" b="1" dirty="0">
                  <a:solidFill>
                    <a:srgbClr val="9A3A30"/>
                  </a:solidFill>
                </a:rPr>
                <a:t>5</a:t>
              </a:r>
              <a:r>
                <a:rPr lang="ro-RO" altLang="ko-KR" sz="700" b="1">
                  <a:solidFill>
                    <a:srgbClr val="9A3A30"/>
                  </a:solidFill>
                </a:rPr>
                <a:t> </a:t>
              </a:r>
              <a:r>
                <a:rPr lang="ro-RO" altLang="ko-KR" sz="700">
                  <a:solidFill>
                    <a:srgbClr val="9A3A30"/>
                  </a:solidFill>
                </a:rPr>
                <a:t>COMPANII FINANȚABILE</a:t>
              </a:r>
              <a:endParaRPr lang="en-US" altLang="ko-KR" sz="700" dirty="0">
                <a:solidFill>
                  <a:srgbClr val="9A3A30"/>
                </a:solidFill>
              </a:endParaRPr>
            </a:p>
          </p:txBody>
        </p:sp>
        <p:sp>
          <p:nvSpPr>
            <p:cNvPr id="154" name="직사각형 62">
              <a:extLst>
                <a:ext uri="{FF2B5EF4-FFF2-40B4-BE49-F238E27FC236}">
                  <a16:creationId xmlns:a16="http://schemas.microsoft.com/office/drawing/2014/main" id="{AA392C71-A231-4153-8291-765213A9C006}"/>
                </a:ext>
              </a:extLst>
            </p:cNvPr>
            <p:cNvSpPr/>
            <p:nvPr/>
          </p:nvSpPr>
          <p:spPr>
            <a:xfrm>
              <a:off x="6858120" y="2694495"/>
              <a:ext cx="1819653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o-RO" altLang="ko-KR" sz="700" b="1">
                  <a:solidFill>
                    <a:srgbClr val="9A3A30"/>
                  </a:solidFill>
                </a:rPr>
                <a:t>CA: 1,2</a:t>
              </a:r>
              <a:r>
                <a:rPr lang="en-US" altLang="ko-KR" sz="700" b="1" dirty="0">
                  <a:solidFill>
                    <a:srgbClr val="9A3A30"/>
                  </a:solidFill>
                </a:rPr>
                <a:t>6</a:t>
              </a:r>
              <a:r>
                <a:rPr lang="ro-RO" altLang="ko-KR" sz="700" b="1">
                  <a:solidFill>
                    <a:srgbClr val="9A3A30"/>
                  </a:solidFill>
                </a:rPr>
                <a:t> MLD €</a:t>
              </a:r>
              <a:endParaRPr lang="en-US" altLang="ko-KR" sz="700" dirty="0">
                <a:solidFill>
                  <a:srgbClr val="9A3A30"/>
                </a:solidFill>
              </a:endParaRPr>
            </a:p>
          </p:txBody>
        </p:sp>
        <p:sp>
          <p:nvSpPr>
            <p:cNvPr id="155" name="직사각형 62">
              <a:extLst>
                <a:ext uri="{FF2B5EF4-FFF2-40B4-BE49-F238E27FC236}">
                  <a16:creationId xmlns:a16="http://schemas.microsoft.com/office/drawing/2014/main" id="{7152BBB3-E212-4E81-ACB8-5D3FBC518A07}"/>
                </a:ext>
              </a:extLst>
            </p:cNvPr>
            <p:cNvSpPr/>
            <p:nvPr/>
          </p:nvSpPr>
          <p:spPr>
            <a:xfrm>
              <a:off x="6894124" y="2866727"/>
              <a:ext cx="1819653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o-RO" altLang="ko-KR" sz="700" b="1">
                  <a:solidFill>
                    <a:srgbClr val="9A3A30"/>
                  </a:solidFill>
                </a:rPr>
                <a:t>ACTIVE: </a:t>
              </a:r>
              <a:r>
                <a:rPr lang="en-US" altLang="ko-KR" sz="700" b="1" dirty="0">
                  <a:solidFill>
                    <a:srgbClr val="9A3A30"/>
                  </a:solidFill>
                </a:rPr>
                <a:t>23,2</a:t>
              </a:r>
              <a:r>
                <a:rPr lang="ro-RO" altLang="ko-KR" sz="700" b="1">
                  <a:solidFill>
                    <a:srgbClr val="9A3A30"/>
                  </a:solidFill>
                </a:rPr>
                <a:t> MLD €</a:t>
              </a:r>
              <a:endParaRPr lang="en-US" altLang="ko-KR" sz="700" dirty="0">
                <a:solidFill>
                  <a:srgbClr val="9A3A30"/>
                </a:solidFill>
              </a:endParaRPr>
            </a:p>
          </p:txBody>
        </p:sp>
        <p:sp>
          <p:nvSpPr>
            <p:cNvPr id="156" name="직사각형 62">
              <a:extLst>
                <a:ext uri="{FF2B5EF4-FFF2-40B4-BE49-F238E27FC236}">
                  <a16:creationId xmlns:a16="http://schemas.microsoft.com/office/drawing/2014/main" id="{D7565F3A-3B54-4940-9D39-946666E2C2EE}"/>
                </a:ext>
              </a:extLst>
            </p:cNvPr>
            <p:cNvSpPr/>
            <p:nvPr/>
          </p:nvSpPr>
          <p:spPr>
            <a:xfrm>
              <a:off x="6841363" y="2099917"/>
              <a:ext cx="1819653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700" b="1" dirty="0">
                  <a:solidFill>
                    <a:srgbClr val="9A3A30"/>
                  </a:solidFill>
                </a:rPr>
                <a:t>4</a:t>
              </a:r>
              <a:r>
                <a:rPr lang="ro-RO" altLang="ko-KR" sz="700" b="1">
                  <a:solidFill>
                    <a:srgbClr val="9A3A30"/>
                  </a:solidFill>
                </a:rPr>
                <a:t> </a:t>
              </a:r>
              <a:r>
                <a:rPr lang="ro-RO" altLang="ko-KR" sz="700">
                  <a:solidFill>
                    <a:srgbClr val="9A3A30"/>
                  </a:solidFill>
                </a:rPr>
                <a:t>COMPANII ÎN INSOLVENȚĂ IMINENTĂ</a:t>
              </a:r>
              <a:endParaRPr lang="en-US" altLang="ko-KR" sz="700" dirty="0">
                <a:solidFill>
                  <a:srgbClr val="9A3A30"/>
                </a:solidFill>
              </a:endParaRPr>
            </a:p>
          </p:txBody>
        </p:sp>
        <p:sp>
          <p:nvSpPr>
            <p:cNvPr id="68" name="직사각형 62">
              <a:extLst>
                <a:ext uri="{FF2B5EF4-FFF2-40B4-BE49-F238E27FC236}">
                  <a16:creationId xmlns:a16="http://schemas.microsoft.com/office/drawing/2014/main" id="{5030B9FE-CFF9-4613-B338-F2157454A6D4}"/>
                </a:ext>
              </a:extLst>
            </p:cNvPr>
            <p:cNvSpPr/>
            <p:nvPr/>
          </p:nvSpPr>
          <p:spPr>
            <a:xfrm>
              <a:off x="6901310" y="3027052"/>
              <a:ext cx="1819653" cy="2000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o-RO" altLang="ko-KR" sz="700" b="1">
                  <a:solidFill>
                    <a:srgbClr val="9A3A30"/>
                  </a:solidFill>
                </a:rPr>
                <a:t>DATORII: 14,46 MLD €</a:t>
              </a:r>
              <a:endParaRPr lang="en-US" altLang="ko-KR" sz="700" dirty="0">
                <a:solidFill>
                  <a:srgbClr val="9A3A30"/>
                </a:solidFill>
              </a:endParaRPr>
            </a:p>
          </p:txBody>
        </p:sp>
      </p:grpSp>
      <p:sp>
        <p:nvSpPr>
          <p:cNvPr id="69" name="직사각형 62">
            <a:extLst>
              <a:ext uri="{FF2B5EF4-FFF2-40B4-BE49-F238E27FC236}">
                <a16:creationId xmlns:a16="http://schemas.microsoft.com/office/drawing/2014/main" id="{C6674652-F615-4657-AE42-F56E9D269372}"/>
              </a:ext>
            </a:extLst>
          </p:cNvPr>
          <p:cNvSpPr/>
          <p:nvPr/>
        </p:nvSpPr>
        <p:spPr>
          <a:xfrm>
            <a:off x="4891933" y="4794354"/>
            <a:ext cx="18196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altLang="ko-KR" sz="700" b="1">
                <a:solidFill>
                  <a:schemeClr val="bg1"/>
                </a:solidFill>
              </a:rPr>
              <a:t>DATORII: 6,58 ML € </a:t>
            </a:r>
            <a:endParaRPr lang="en-US" altLang="ko-KR" sz="700" dirty="0">
              <a:solidFill>
                <a:schemeClr val="bg1"/>
              </a:solidFill>
            </a:endParaRPr>
          </a:p>
        </p:txBody>
      </p:sp>
      <p:sp>
        <p:nvSpPr>
          <p:cNvPr id="71" name="직사각형 62">
            <a:extLst>
              <a:ext uri="{FF2B5EF4-FFF2-40B4-BE49-F238E27FC236}">
                <a16:creationId xmlns:a16="http://schemas.microsoft.com/office/drawing/2014/main" id="{2A7D140B-F325-41DC-9E01-2492C422911E}"/>
              </a:ext>
            </a:extLst>
          </p:cNvPr>
          <p:cNvSpPr/>
          <p:nvPr/>
        </p:nvSpPr>
        <p:spPr>
          <a:xfrm>
            <a:off x="6838095" y="4774769"/>
            <a:ext cx="1819653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altLang="ko-KR" sz="700" b="1">
                <a:solidFill>
                  <a:schemeClr val="bg1"/>
                </a:solidFill>
              </a:rPr>
              <a:t>DATORII: 0,44 ML € </a:t>
            </a:r>
            <a:endParaRPr lang="en-US" altLang="ko-KR" sz="7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965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3D2B816-915C-4422-8510-3DE48EE2D9FD}"/>
              </a:ext>
            </a:extLst>
          </p:cNvPr>
          <p:cNvSpPr txBox="1"/>
          <p:nvPr/>
        </p:nvSpPr>
        <p:spPr>
          <a:xfrm>
            <a:off x="697850" y="1910505"/>
            <a:ext cx="35874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altLang="ko-KR" sz="2400" b="1" dirty="0">
                <a:solidFill>
                  <a:schemeClr val="bg1"/>
                </a:solidFill>
                <a:latin typeface="+mj-lt"/>
              </a:rPr>
              <a:t>Soluții pentru companiile aflate în dificultate</a:t>
            </a:r>
            <a:endParaRPr lang="ko-KR" altLang="en-US" sz="2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Graphic 2" descr="Lightbulb and pencil with solid fill">
            <a:extLst>
              <a:ext uri="{FF2B5EF4-FFF2-40B4-BE49-F238E27FC236}">
                <a16:creationId xmlns:a16="http://schemas.microsoft.com/office/drawing/2014/main" id="{D9C09668-6BF0-40C3-87F7-D0A84A2A1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0" y="946563"/>
            <a:ext cx="3128211" cy="312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9452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221D3-9316-4B9E-8559-856BDEC9E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943" y="256591"/>
            <a:ext cx="5693846" cy="555316"/>
          </a:xfrm>
        </p:spPr>
        <p:txBody>
          <a:bodyPr>
            <a:noAutofit/>
          </a:bodyPr>
          <a:lstStyle/>
          <a:p>
            <a:pPr algn="l"/>
            <a:r>
              <a:rPr lang="ro-RO" sz="3200" dirty="0">
                <a:solidFill>
                  <a:srgbClr val="B9102F"/>
                </a:solidFill>
                <a:latin typeface="+mj-lt"/>
              </a:rPr>
              <a:t>Semnale de alarmă pentru potențiale dificultăți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0E5B834-5BB1-4854-B676-0A88A16F76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4425264"/>
              </p:ext>
            </p:extLst>
          </p:nvPr>
        </p:nvGraphicFramePr>
        <p:xfrm>
          <a:off x="281980" y="1273244"/>
          <a:ext cx="8580039" cy="4863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78E02CBD-335D-4C85-A5B6-F43859DE3E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8229916"/>
              </p:ext>
            </p:extLst>
          </p:nvPr>
        </p:nvGraphicFramePr>
        <p:xfrm>
          <a:off x="996214" y="256591"/>
          <a:ext cx="7385746" cy="4169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5" name="Graphic 4">
            <a:extLst>
              <a:ext uri="{FF2B5EF4-FFF2-40B4-BE49-F238E27FC236}">
                <a16:creationId xmlns:a16="http://schemas.microsoft.com/office/drawing/2014/main" id="{2A39406B-0EA4-4364-877F-36D32088DE4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56945" y="196650"/>
            <a:ext cx="1253097" cy="54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34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B89E93-F565-4333-AD0F-FB9E21406DF7}"/>
              </a:ext>
            </a:extLst>
          </p:cNvPr>
          <p:cNvSpPr txBox="1"/>
          <p:nvPr/>
        </p:nvSpPr>
        <p:spPr>
          <a:xfrm>
            <a:off x="340566" y="298794"/>
            <a:ext cx="71551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800" b="1" dirty="0">
                <a:solidFill>
                  <a:srgbClr val="B9102F"/>
                </a:solidFill>
                <a:latin typeface="+mj-lt"/>
                <a:ea typeface="+mj-ea"/>
                <a:cs typeface="Calibri"/>
              </a:rPr>
              <a:t>Mecanismele de redresare la care pot apela companiile aflate în dificultate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9C6F32E-82AB-4A00-81C4-1C16FDCE0F68}"/>
              </a:ext>
            </a:extLst>
          </p:cNvPr>
          <p:cNvSpPr/>
          <p:nvPr/>
        </p:nvSpPr>
        <p:spPr>
          <a:xfrm>
            <a:off x="287472" y="1917385"/>
            <a:ext cx="2517171" cy="95516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350" dirty="0">
                <a:solidFill>
                  <a:srgbClr val="00B050"/>
                </a:solidFill>
              </a:rPr>
              <a:t>RESTRUCTURAREA OPERAȚIONALĂ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2A476A4-3EB4-4923-9E34-AD40AA98EBF4}"/>
              </a:ext>
            </a:extLst>
          </p:cNvPr>
          <p:cNvSpPr/>
          <p:nvPr/>
        </p:nvSpPr>
        <p:spPr>
          <a:xfrm>
            <a:off x="196639" y="3336435"/>
            <a:ext cx="2698835" cy="95516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350" dirty="0">
                <a:solidFill>
                  <a:srgbClr val="00B050"/>
                </a:solidFill>
              </a:rPr>
              <a:t>RESTRUCTURAREA FINANCIARĂ NEREGLEMENTATĂ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1B4D068-A842-4C44-9928-25BC2314C375}"/>
              </a:ext>
            </a:extLst>
          </p:cNvPr>
          <p:cNvSpPr/>
          <p:nvPr/>
        </p:nvSpPr>
        <p:spPr>
          <a:xfrm>
            <a:off x="2089403" y="1917385"/>
            <a:ext cx="3085977" cy="95516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350" dirty="0">
                <a:solidFill>
                  <a:srgbClr val="FFC000"/>
                </a:solidFill>
              </a:rPr>
              <a:t>SPRIJIN DIN PARTEA STATULUI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C0B12F9-00F2-4516-B4FD-057CA519B2B2}"/>
              </a:ext>
            </a:extLst>
          </p:cNvPr>
          <p:cNvSpPr/>
          <p:nvPr/>
        </p:nvSpPr>
        <p:spPr>
          <a:xfrm>
            <a:off x="2250900" y="3336435"/>
            <a:ext cx="3230464" cy="95516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sz="1350" dirty="0">
                <a:solidFill>
                  <a:srgbClr val="FFC000"/>
                </a:solidFill>
              </a:rPr>
              <a:t>ACORDUL DE RESTRUCTURARE ȘI CONCORDATUL PREVENTIV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A4B8F61-F08F-4DBB-8CCE-8F5365B671DF}"/>
              </a:ext>
            </a:extLst>
          </p:cNvPr>
          <p:cNvSpPr/>
          <p:nvPr/>
        </p:nvSpPr>
        <p:spPr>
          <a:xfrm>
            <a:off x="6893100" y="1917385"/>
            <a:ext cx="1870885" cy="95516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35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LICHIDARE VOLUNTARĂ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DB4F0DC-B12F-4406-A210-C3826377C956}"/>
              </a:ext>
            </a:extLst>
          </p:cNvPr>
          <p:cNvSpPr/>
          <p:nvPr/>
        </p:nvSpPr>
        <p:spPr>
          <a:xfrm>
            <a:off x="4683049" y="1917385"/>
            <a:ext cx="2766792" cy="95516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sz="1350" dirty="0">
                <a:solidFill>
                  <a:srgbClr val="0070C0"/>
                </a:solidFill>
              </a:rPr>
              <a:t>PROCEDURA INSOLVENȚEI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87B8D97A-628D-4A55-8331-4D57E17898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56945" y="196650"/>
            <a:ext cx="1253097" cy="5456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07821EF-A4AE-46B3-9D4C-447ECC1504F6}"/>
              </a:ext>
            </a:extLst>
          </p:cNvPr>
          <p:cNvSpPr/>
          <p:nvPr/>
        </p:nvSpPr>
        <p:spPr>
          <a:xfrm>
            <a:off x="613611" y="1917385"/>
            <a:ext cx="1864894" cy="95410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AA85F7-5C22-4799-B016-B0F5EDCB97B5}"/>
              </a:ext>
            </a:extLst>
          </p:cNvPr>
          <p:cNvSpPr/>
          <p:nvPr/>
        </p:nvSpPr>
        <p:spPr>
          <a:xfrm>
            <a:off x="2707106" y="1917385"/>
            <a:ext cx="1864894" cy="95410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F443184-706E-4459-A585-755DC5E174C5}"/>
              </a:ext>
            </a:extLst>
          </p:cNvPr>
          <p:cNvSpPr/>
          <p:nvPr/>
        </p:nvSpPr>
        <p:spPr>
          <a:xfrm>
            <a:off x="4775831" y="1917385"/>
            <a:ext cx="1864894" cy="95410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CBADEB-86E0-4300-9952-4322B5B00398}"/>
              </a:ext>
            </a:extLst>
          </p:cNvPr>
          <p:cNvSpPr/>
          <p:nvPr/>
        </p:nvSpPr>
        <p:spPr>
          <a:xfrm>
            <a:off x="6844556" y="1917385"/>
            <a:ext cx="1864894" cy="95410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757E3F-8667-48CF-9E46-87EA4EE81309}"/>
              </a:ext>
            </a:extLst>
          </p:cNvPr>
          <p:cNvSpPr/>
          <p:nvPr/>
        </p:nvSpPr>
        <p:spPr>
          <a:xfrm>
            <a:off x="613611" y="3337494"/>
            <a:ext cx="1864894" cy="95410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63846B-7A72-4BDD-93EE-86BCCE358943}"/>
              </a:ext>
            </a:extLst>
          </p:cNvPr>
          <p:cNvSpPr/>
          <p:nvPr/>
        </p:nvSpPr>
        <p:spPr>
          <a:xfrm>
            <a:off x="2707106" y="3337494"/>
            <a:ext cx="1864894" cy="954107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639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221D3-9316-4B9E-8559-856BDEC9E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5"/>
            <a:ext cx="7886700" cy="555316"/>
          </a:xfrm>
        </p:spPr>
        <p:txBody>
          <a:bodyPr>
            <a:noAutofit/>
          </a:bodyPr>
          <a:lstStyle/>
          <a:p>
            <a:pPr algn="ctr"/>
            <a:r>
              <a:rPr lang="ro-RO" sz="3200" dirty="0">
                <a:solidFill>
                  <a:srgbClr val="FFFFFF"/>
                </a:solidFill>
              </a:rPr>
              <a:t>Provocările din 2022 generează dificultăți pentru tot mai multe companii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FC45ED27-9AA1-432B-8538-2E97140B0C3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90191556"/>
              </p:ext>
            </p:extLst>
          </p:nvPr>
        </p:nvGraphicFramePr>
        <p:xfrm>
          <a:off x="628649" y="1503334"/>
          <a:ext cx="12179629" cy="32705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7314A7E-3A1C-452C-97F0-E65EB3F7D827}"/>
              </a:ext>
            </a:extLst>
          </p:cNvPr>
          <p:cNvSpPr txBox="1"/>
          <p:nvPr/>
        </p:nvSpPr>
        <p:spPr>
          <a:xfrm>
            <a:off x="3165539" y="1682914"/>
            <a:ext cx="5160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b="1" dirty="0">
                <a:solidFill>
                  <a:srgbClr val="B9102F"/>
                </a:solidFill>
                <a:latin typeface="+mj-lt"/>
                <a:ea typeface="+mj-ea"/>
                <a:cs typeface="Calibri"/>
              </a:rPr>
              <a:t>Vă mulțumim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7D23E54-75B9-4CA3-A47D-6853AF0D1803}"/>
              </a:ext>
            </a:extLst>
          </p:cNvPr>
          <p:cNvGrpSpPr/>
          <p:nvPr/>
        </p:nvGrpSpPr>
        <p:grpSpPr>
          <a:xfrm>
            <a:off x="1025012" y="2419708"/>
            <a:ext cx="7226710" cy="899181"/>
            <a:chOff x="977011" y="2571750"/>
            <a:chExt cx="7226710" cy="89918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F682C87-0405-401E-A0B6-45B927DBFDB7}"/>
                </a:ext>
              </a:extLst>
            </p:cNvPr>
            <p:cNvSpPr txBox="1"/>
            <p:nvPr/>
          </p:nvSpPr>
          <p:spPr>
            <a:xfrm>
              <a:off x="977011" y="2801517"/>
              <a:ext cx="7226710" cy="669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o-RO" sz="14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Paul Dieter </a:t>
              </a:r>
              <a:r>
                <a:rPr lang="ro-RO" sz="1400" dirty="0" err="1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Cîrlănaru</a:t>
              </a:r>
              <a:r>
                <a:rPr lang="ro-RO" sz="1200" dirty="0">
                  <a:solidFill>
                    <a:schemeClr val="bg1">
                      <a:lumMod val="50000"/>
                    </a:schemeClr>
                  </a:solidFill>
                </a:rPr>
                <a:t>					</a:t>
              </a:r>
              <a:r>
                <a:rPr lang="ro-RO" sz="1400" dirty="0">
                  <a:solidFill>
                    <a:schemeClr val="bg1">
                      <a:lumMod val="50000"/>
                    </a:schemeClr>
                  </a:solidFill>
                  <a:latin typeface="+mj-lt"/>
                </a:rPr>
                <a:t>Ciprian Nacu</a:t>
              </a:r>
              <a:endParaRPr lang="ro-RO" sz="1200" dirty="0">
                <a:solidFill>
                  <a:schemeClr val="bg1">
                    <a:lumMod val="50000"/>
                  </a:schemeClr>
                </a:solidFill>
                <a:latin typeface="+mj-lt"/>
              </a:endParaRPr>
            </a:p>
            <a:p>
              <a:pPr>
                <a:lnSpc>
                  <a:spcPct val="150000"/>
                </a:lnSpc>
              </a:pPr>
              <a:r>
                <a:rPr lang="ro-RO" sz="1200" dirty="0">
                  <a:solidFill>
                    <a:schemeClr val="bg1">
                      <a:lumMod val="50000"/>
                    </a:schemeClr>
                  </a:solidFill>
                </a:rPr>
                <a:t>CEO						</a:t>
              </a:r>
              <a:r>
                <a:rPr lang="ro-RO" sz="1200" dirty="0" err="1">
                  <a:solidFill>
                    <a:schemeClr val="bg1">
                      <a:lumMod val="50000"/>
                    </a:schemeClr>
                  </a:solidFill>
                </a:rPr>
                <a:t>Head</a:t>
              </a:r>
              <a:r>
                <a:rPr lang="ro-RO" sz="1200" dirty="0">
                  <a:solidFill>
                    <a:schemeClr val="bg1">
                      <a:lumMod val="50000"/>
                    </a:schemeClr>
                  </a:solidFill>
                </a:rPr>
                <a:t> of </a:t>
              </a:r>
              <a:r>
                <a:rPr lang="ro-RO" sz="1200" dirty="0" err="1">
                  <a:solidFill>
                    <a:schemeClr val="bg1">
                      <a:lumMod val="50000"/>
                    </a:schemeClr>
                  </a:solidFill>
                </a:rPr>
                <a:t>Restructuring</a:t>
              </a:r>
              <a:endParaRPr lang="ro-RO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6DD3BF1-0AAA-429B-B20A-39B846C0258C}"/>
                </a:ext>
              </a:extLst>
            </p:cNvPr>
            <p:cNvCxnSpPr/>
            <p:nvPr/>
          </p:nvCxnSpPr>
          <p:spPr>
            <a:xfrm>
              <a:off x="1025012" y="2571750"/>
              <a:ext cx="717870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Graphic 8">
            <a:extLst>
              <a:ext uri="{FF2B5EF4-FFF2-40B4-BE49-F238E27FC236}">
                <a16:creationId xmlns:a16="http://schemas.microsoft.com/office/drawing/2014/main" id="{9023EFAD-F045-4B3C-A327-9BED5F6F8B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90691" y="273845"/>
            <a:ext cx="1253097" cy="54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45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itr">
      <a:dk1>
        <a:srgbClr val="1D1D1B"/>
      </a:dk1>
      <a:lt1>
        <a:srgbClr val="FFFFFF"/>
      </a:lt1>
      <a:dk2>
        <a:srgbClr val="DB2C30"/>
      </a:dk2>
      <a:lt2>
        <a:srgbClr val="FFFFFF"/>
      </a:lt2>
      <a:accent1>
        <a:srgbClr val="DB2C30"/>
      </a:accent1>
      <a:accent2>
        <a:srgbClr val="9A1B27"/>
      </a:accent2>
      <a:accent3>
        <a:srgbClr val="919189"/>
      </a:accent3>
      <a:accent4>
        <a:srgbClr val="BFBFBF"/>
      </a:accent4>
      <a:accent5>
        <a:srgbClr val="D8D8D8"/>
      </a:accent5>
      <a:accent6>
        <a:srgbClr val="BFBFBF"/>
      </a:accent6>
      <a:hlink>
        <a:srgbClr val="DB2C30"/>
      </a:hlink>
      <a:folHlink>
        <a:srgbClr val="7F7F7F"/>
      </a:folHlink>
    </a:clrScheme>
    <a:fontScheme name="Custom 5">
      <a:majorFont>
        <a:latin typeface="Nunito Sans Black"/>
        <a:ea typeface=""/>
        <a:cs typeface=""/>
      </a:majorFont>
      <a:minorFont>
        <a:latin typeface="Nuni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58250E28461549A26FEE134CEE7C66" ma:contentTypeVersion="16" ma:contentTypeDescription="Create a new document." ma:contentTypeScope="" ma:versionID="912a73b7d19c5dc6cb19494af4adb81d">
  <xsd:schema xmlns:xsd="http://www.w3.org/2001/XMLSchema" xmlns:xs="http://www.w3.org/2001/XMLSchema" xmlns:p="http://schemas.microsoft.com/office/2006/metadata/properties" xmlns:ns2="8baa391a-a220-470e-ad68-c75aff5cfd07" xmlns:ns3="29434d9d-e8dc-4aa2-b291-afd553456cbf" targetNamespace="http://schemas.microsoft.com/office/2006/metadata/properties" ma:root="true" ma:fieldsID="98107ac5e09d1493a25b1cfd5b101829" ns2:_="" ns3:_="">
    <xsd:import namespace="8baa391a-a220-470e-ad68-c75aff5cfd07"/>
    <xsd:import namespace="29434d9d-e8dc-4aa2-b291-afd553456c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391a-a220-470e-ad68-c75aff5cfd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4f86af2-9b22-4453-832f-5e0d4979a4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434d9d-e8dc-4aa2-b291-afd553456cbf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3640dcc-a616-43c3-b1e2-93561bf9f078}" ma:internalName="TaxCatchAll" ma:showField="CatchAllData" ma:web="29434d9d-e8dc-4aa2-b291-afd553456cb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aa391a-a220-470e-ad68-c75aff5cfd07">
      <Terms xmlns="http://schemas.microsoft.com/office/infopath/2007/PartnerControls"/>
    </lcf76f155ced4ddcb4097134ff3c332f>
    <TaxCatchAll xmlns="29434d9d-e8dc-4aa2-b291-afd553456cb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FE790A-2D93-446A-9CEC-AD25A2AB827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aa391a-a220-470e-ad68-c75aff5cfd07"/>
    <ds:schemaRef ds:uri="29434d9d-e8dc-4aa2-b291-afd553456c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51BC11-2565-4A7E-A9F2-C809DFF4575D}">
  <ds:schemaRefs>
    <ds:schemaRef ds:uri="http://schemas.microsoft.com/office/2006/documentManagement/types"/>
    <ds:schemaRef ds:uri="http://purl.org/dc/terms/"/>
    <ds:schemaRef ds:uri="http://purl.org/dc/elements/1.1/"/>
    <ds:schemaRef ds:uri="127597df-70d5-4677-9a2e-70a672996a6b"/>
    <ds:schemaRef ds:uri="http://www.w3.org/XML/1998/namespace"/>
    <ds:schemaRef ds:uri="9b6a16a8-9ed4-4c8b-ae48-ffa79ad82f85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http://purl.org/dc/dcmitype/"/>
    <ds:schemaRef ds:uri="8baa391a-a220-470e-ad68-c75aff5cfd07"/>
    <ds:schemaRef ds:uri="29434d9d-e8dc-4aa2-b291-afd553456cbf"/>
  </ds:schemaRefs>
</ds:datastoreItem>
</file>

<file path=customXml/itemProps3.xml><?xml version="1.0" encoding="utf-8"?>
<ds:datastoreItem xmlns:ds="http://schemas.openxmlformats.org/officeDocument/2006/customXml" ds:itemID="{9403131D-9990-4A30-AE26-439A891836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2852</TotalTime>
  <Words>1155</Words>
  <Application>Microsoft Office PowerPoint</Application>
  <PresentationFormat>On-screen Show (16:9)</PresentationFormat>
  <Paragraphs>299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Nunito Sans</vt:lpstr>
      <vt:lpstr>Nunito Sans Black</vt:lpstr>
      <vt:lpstr>Palatino Linotype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Semnale de alarmă pentru potențiale dificultăți</vt:lpstr>
      <vt:lpstr>PowerPoint Presentation</vt:lpstr>
      <vt:lpstr>Provocările din 2022 generează dificultăți pentru tot mai multe companii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Vatafu</dc:creator>
  <cp:lastModifiedBy>Mihaela Kovacs</cp:lastModifiedBy>
  <cp:revision>52</cp:revision>
  <cp:lastPrinted>2022-11-07T16:13:58Z</cp:lastPrinted>
  <dcterms:created xsi:type="dcterms:W3CDTF">2022-11-01T13:51:23Z</dcterms:created>
  <dcterms:modified xsi:type="dcterms:W3CDTF">2022-11-09T08:03:54Z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0x0101004858250E28461549A26FEE134CEE7C66</vt:lpwstr>
  </property>
</Properties>
</file>