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0" r:id="rId2"/>
  </p:sldMasterIdLst>
  <p:sldIdLst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73"/>
    <a:srgbClr val="E6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50296" y="0"/>
            <a:ext cx="73417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95402" y="1643271"/>
            <a:ext cx="5808702" cy="3614530"/>
          </a:xfrm>
        </p:spPr>
        <p:txBody>
          <a:bodyPr anchor="ctr" anchorCtr="0"/>
          <a:lstStyle>
            <a:lvl1pPr algn="l">
              <a:lnSpc>
                <a:spcPct val="83000"/>
              </a:lnSpc>
              <a:defRPr sz="6000" b="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Presentation</a:t>
            </a:r>
            <a:br>
              <a:rPr lang="en-GB" dirty="0"/>
            </a:br>
            <a:r>
              <a:rPr lang="en-GB" dirty="0"/>
              <a:t>title goes here</a:t>
            </a:r>
            <a:br>
              <a:rPr lang="en-GB" dirty="0"/>
            </a:br>
            <a:r>
              <a:rPr lang="en-GB" dirty="0"/>
              <a:t>across three or</a:t>
            </a:r>
            <a:br>
              <a:rPr lang="en-GB" dirty="0"/>
            </a:br>
            <a:r>
              <a:rPr lang="en-GB" dirty="0"/>
              <a:t>four lines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3893587"/>
            <a:ext cx="3633925" cy="2764388"/>
          </a:xfrm>
        </p:spPr>
        <p:txBody>
          <a:bodyPr anchor="b" anchorCtr="0"/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25 May 2019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2F98BF4-5880-410A-8542-1CA8A2E029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774" y="319351"/>
            <a:ext cx="2518996" cy="26361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8912E-0694-459A-8346-AE92CF4E7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293CF-E114-48D9-9FAC-C28431B0DC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87540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yellow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850296" y="0"/>
            <a:ext cx="73417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95402" y="1643271"/>
            <a:ext cx="5808702" cy="3614530"/>
          </a:xfrm>
        </p:spPr>
        <p:txBody>
          <a:bodyPr anchor="ctr" anchorCtr="0"/>
          <a:lstStyle>
            <a:lvl1pPr algn="l">
              <a:lnSpc>
                <a:spcPct val="83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Presentation</a:t>
            </a:r>
            <a:br>
              <a:rPr lang="en-GB" dirty="0"/>
            </a:br>
            <a:r>
              <a:rPr lang="en-GB" dirty="0"/>
              <a:t>title goes here</a:t>
            </a:r>
            <a:br>
              <a:rPr lang="en-GB" dirty="0"/>
            </a:br>
            <a:r>
              <a:rPr lang="en-GB" dirty="0"/>
              <a:t>across three or</a:t>
            </a:r>
            <a:br>
              <a:rPr lang="en-GB" dirty="0"/>
            </a:br>
            <a:r>
              <a:rPr lang="en-GB" dirty="0"/>
              <a:t>four lines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3893587"/>
            <a:ext cx="3633925" cy="2764388"/>
          </a:xfrm>
        </p:spPr>
        <p:txBody>
          <a:bodyPr anchor="b" anchorCtr="0"/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25 May 2019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75E106B-DD24-4348-B284-E6DE8C7207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774" y="319351"/>
            <a:ext cx="2518996" cy="26361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FFA2D-8926-49FB-AEA8-182EB2027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C0416E-16FA-4F83-8285-00617B199E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1819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8C0667-0745-4289-8641-9B3C9110E0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0594B7-AF43-415A-A128-F899BB91BC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3499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293813"/>
            <a:ext cx="7920000" cy="4597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9AA1BC2-BE6A-4762-9507-14F62C8529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7B52E6-F1F8-4573-B42E-DBF8E373A4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66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7988" y="1293814"/>
            <a:ext cx="5184000" cy="4597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642053" y="1293814"/>
            <a:ext cx="5184000" cy="4597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D4E76-43C4-44AA-88A8-1AACFA7347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7DBAF-9A04-4C17-B42A-B65A8E2D59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3394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293813"/>
            <a:ext cx="10483850" cy="4597400"/>
          </a:xfrm>
        </p:spPr>
        <p:txBody>
          <a:bodyPr numCol="3" spcCol="540000"/>
          <a:lstStyle>
            <a:lvl1pPr>
              <a:lnSpc>
                <a:spcPct val="110000"/>
              </a:lnSpc>
              <a:spcBef>
                <a:spcPts val="600"/>
              </a:spcBef>
              <a:defRPr sz="1500"/>
            </a:lvl1pPr>
            <a:lvl2pPr>
              <a:lnSpc>
                <a:spcPct val="110000"/>
              </a:lnSpc>
              <a:spcBef>
                <a:spcPts val="600"/>
              </a:spcBef>
              <a:defRPr sz="1500"/>
            </a:lvl2pPr>
            <a:lvl3pPr>
              <a:lnSpc>
                <a:spcPct val="110000"/>
              </a:lnSpc>
              <a:spcBef>
                <a:spcPts val="600"/>
              </a:spcBef>
              <a:defRPr sz="1500"/>
            </a:lvl3pPr>
            <a:lvl4pPr marL="361950" indent="-180975">
              <a:lnSpc>
                <a:spcPct val="110000"/>
              </a:lnSpc>
              <a:buFont typeface="Mars Centra" pitchFamily="2" charset="0"/>
              <a:buChar char="–"/>
              <a:defRPr sz="1250"/>
            </a:lvl4pPr>
            <a:lvl5pPr>
              <a:lnSpc>
                <a:spcPct val="110000"/>
              </a:lnSpc>
              <a:defRPr sz="12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04205B-27AA-476A-B9E2-4A5E71E786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D74FDC-0D77-4878-B114-79AF7B43BB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6198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fix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1FA6555-169F-4F75-9331-217D28FC2A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947719-C3DC-4D29-AB8C-9A92CD767B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A79CF-4227-4CBD-873F-E20CE72D53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05966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32216-92E0-47CC-80DF-9F29B228CC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F2943-327B-41CA-9A9F-DA8AFF15926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11843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7989" y="1886501"/>
            <a:ext cx="5396463" cy="3560141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goes here across three or four lines 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2D1327-24E0-48E9-83FA-0A39BC74007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03C86-70AF-48BC-8D2B-C7A34BC9270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21226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 imag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67"/>
          <p:cNvSpPr>
            <a:spLocks noGrp="1"/>
          </p:cNvSpPr>
          <p:nvPr>
            <p:ph type="pic" sz="quarter" idx="18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7989" y="1886501"/>
            <a:ext cx="5396463" cy="3560141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goes here across three or four lines 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26BBE3-F32A-40C1-BA84-8EF3CC50CE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2E5E74-51F2-46A4-B0C7-1755D0413FC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6263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7989" y="1423988"/>
            <a:ext cx="7626349" cy="44735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 b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89E96F-376C-4103-A8DE-E34F4D7C68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F5BD7-4064-4DA6-B1F5-E69D89229A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880F2-951D-450E-A83E-DD9A452D5C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18801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7989" y="1423988"/>
            <a:ext cx="7626349" cy="44735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D89633-F3A0-45A8-B151-E136E67852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D310C-0A7F-4CBC-91E2-F3525731E5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96E2F1-C335-4A8B-A04A-9D4D97C3E8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01846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7988" y="1293814"/>
            <a:ext cx="7564437" cy="459740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400" b="0">
                <a:solidFill>
                  <a:schemeClr val="tx1"/>
                </a:solidFill>
                <a:latin typeface="+mn-lt"/>
              </a:defRPr>
            </a:lvl1pPr>
            <a:lvl2pPr marL="247650" indent="-2476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0229850" algn="r"/>
              </a:tabLst>
              <a:defRPr sz="2400">
                <a:solidFill>
                  <a:schemeClr val="tx1"/>
                </a:solidFill>
                <a:latin typeface="+mn-lt"/>
              </a:defRPr>
            </a:lvl2pPr>
            <a:lvl3pPr marL="490538" indent="-25400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Font typeface="Mars Centra" pitchFamily="2" charset="0"/>
              <a:buChar char="–"/>
              <a:tabLst>
                <a:tab pos="447675" algn="l"/>
                <a:tab pos="10229850" algn="r"/>
              </a:tabLst>
              <a:defRPr sz="2000">
                <a:solidFill>
                  <a:schemeClr val="tx1"/>
                </a:solidFill>
              </a:defRPr>
            </a:lvl3pPr>
            <a:lvl4pPr marL="693738" indent="-21272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0229850" algn="r"/>
              </a:tabLst>
              <a:defRPr sz="1800">
                <a:solidFill>
                  <a:schemeClr val="tx1"/>
                </a:solidFill>
              </a:defRPr>
            </a:lvl4pPr>
            <a:lvl5pPr marL="985838" indent="-268288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tx2"/>
              </a:buClr>
              <a:buFont typeface="Mars Centra" pitchFamily="2" charset="0"/>
              <a:buChar char="–"/>
              <a:tabLst>
                <a:tab pos="10229850" algn="r"/>
              </a:tabLs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4F1D5-81D1-41B6-A6F2-EE204C179C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E76107-2B9C-4B86-9D65-A46B54822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82257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28137-935D-40D4-839E-77BCF51126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94021-942C-42B5-9A7A-AA22847FF9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21045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8E10C8-5006-45FC-8224-104CEF41F0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B62E7-1BF4-4B6F-92EA-2E7D942DE4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17279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07988" y="1293813"/>
            <a:ext cx="3375736" cy="4597400"/>
          </a:xfrm>
        </p:spPr>
        <p:txBody>
          <a:bodyPr numCol="1" spcCol="180000"/>
          <a:lstStyle>
            <a:lvl1pPr>
              <a:lnSpc>
                <a:spcPct val="110000"/>
              </a:lnSpc>
              <a:defRPr sz="1500"/>
            </a:lvl1pPr>
            <a:lvl2pPr>
              <a:lnSpc>
                <a:spcPct val="110000"/>
              </a:lnSpc>
              <a:defRPr sz="1500"/>
            </a:lvl2pPr>
            <a:lvl3pPr>
              <a:lnSpc>
                <a:spcPct val="110000"/>
              </a:lnSpc>
              <a:defRPr sz="1500"/>
            </a:lvl3pPr>
            <a:lvl4pPr>
              <a:lnSpc>
                <a:spcPct val="110000"/>
              </a:lnSpc>
              <a:defRPr sz="1500"/>
            </a:lvl4pPr>
            <a:lvl5pPr>
              <a:lnSpc>
                <a:spcPct val="110000"/>
              </a:lnSpc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6C14A-A8CA-4EAA-AB2C-1DF6C3EE31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1BBF54-415E-4E1C-AA86-6A00734C91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55855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colour blo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>
                <a:solidFill>
                  <a:schemeClr val="accent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66087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CF124-8B7B-47EE-A5C5-791CB3B2C61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54608-40C3-4C01-A70A-F271E212643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12002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colour block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400"/>
            </a:lvl2pPr>
            <a:lvl3pPr>
              <a:buClr>
                <a:schemeClr val="accent3"/>
              </a:buCl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96910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48EAA-B4E7-4C4E-B844-B96442CC40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72A87-C596-4483-AF51-5D4C049A466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8645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colour block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>
                <a:solidFill>
                  <a:schemeClr val="accent3"/>
                </a:solidFill>
              </a:defRPr>
            </a:lvl1pPr>
            <a:lvl2pPr>
              <a:defRPr sz="2400"/>
            </a:lvl2pPr>
            <a:lvl3pPr>
              <a:buClr>
                <a:schemeClr val="accent3"/>
              </a:buCl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96910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48EAA-B4E7-4C4E-B844-B96442CC40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72A87-C596-4483-AF51-5D4C049A466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698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colour block re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>
                <a:solidFill>
                  <a:schemeClr val="accent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96910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0E870-89DC-487E-B3B6-1E7D15A4870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63C26-561C-4ABD-94AD-E898F704D14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63527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image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68580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731"/>
            <a:ext cx="5267325" cy="459748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7989" y="320400"/>
            <a:ext cx="5417458" cy="864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4DA0255-3A74-4F38-AD8C-29C49D2B6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47936-B31A-41C3-A57B-8C14365FD6E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9E08C-F429-4132-97F5-4C34248DA98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08348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ntent and image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68580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731"/>
            <a:ext cx="5267325" cy="45974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7989" y="320400"/>
            <a:ext cx="5417458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4DA0255-3A74-4F38-AD8C-29C49D2B6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3C51D-A5FE-4792-B400-E16BC5E7FF5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8E74E-1345-4F55-92A1-6B356177B14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54037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ntent and image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68580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731"/>
            <a:ext cx="5267325" cy="4597483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7989" y="320400"/>
            <a:ext cx="5417458" cy="86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4DA0255-3A74-4F38-AD8C-29C49D2B6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6927A-3129-4999-BAC3-1F15CC2B981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DDADC-B8CB-4D9B-8A9B-1FA8DD670BC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49915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image x2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07989" y="320400"/>
            <a:ext cx="5448281" cy="864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E1F639-EE8F-4BF3-9409-2E3DE8BEA7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93BA9D-BE26-4D7D-9D29-914CE20A0AB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90262-23FA-4AF0-AFCA-88FF5D2CF53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82727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 b="1">
                <a:latin typeface="+mn-lt"/>
                <a:ea typeface="Mars Centra" pitchFamily="2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55813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F30DC-D95C-4399-B313-ECB6DAD951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25668-9F2A-48DB-85E2-1D4A75C5A0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6425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x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5974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55813" cy="86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E157F-5D9D-41EA-ABCE-D541C7B6CCE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AA9F4-7CDD-44D2-9A94-E7235703337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2282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no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06A7AA-41D2-304C-9F7F-BFED81A762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616800" y="1293814"/>
            <a:ext cx="5267325" cy="4597400"/>
          </a:xfrm>
        </p:spPr>
        <p:txBody>
          <a:bodyPr/>
          <a:lstStyle>
            <a:lvl1pPr>
              <a:defRPr sz="2400" b="0">
                <a:solidFill>
                  <a:schemeClr val="tx2"/>
                </a:solidFill>
                <a:latin typeface="+mj-lt"/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6EEBF-1FA1-48F8-AC7E-666EE30EB38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E3567-584A-48E7-B7A5-B15C795C894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90684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no title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06A7AA-41D2-304C-9F7F-BFED81A762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616800" y="1293814"/>
            <a:ext cx="5267325" cy="4597400"/>
          </a:xfrm>
        </p:spPr>
        <p:txBody>
          <a:bodyPr/>
          <a:lstStyle>
            <a:lvl1pPr>
              <a:defRPr sz="2400" b="0">
                <a:solidFill>
                  <a:schemeClr val="accent2"/>
                </a:solidFill>
                <a:latin typeface="+mj-lt"/>
                <a:ea typeface="Mars Centra" pitchFamily="2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3FBF2-C5B9-4075-8C7A-D40EC2DDED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D5C15-A9E2-41FE-9711-6B886CCA7DF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909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x imag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7"/>
          <p:cNvSpPr>
            <a:spLocks noGrp="1"/>
          </p:cNvSpPr>
          <p:nvPr>
            <p:ph type="pic" sz="quarter" idx="24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5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Picture Placeholder 67"/>
          <p:cNvSpPr>
            <a:spLocks noGrp="1"/>
          </p:cNvSpPr>
          <p:nvPr>
            <p:ph type="pic" sz="quarter" idx="23"/>
          </p:nvPr>
        </p:nvSpPr>
        <p:spPr>
          <a:xfrm>
            <a:off x="609720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EE5219-3F40-4276-AC7D-900035CA580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311D32-E029-42D1-9CD5-1284AAD3042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72768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7989" y="1293813"/>
            <a:ext cx="5015349" cy="43714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defRPr sz="3600" b="0">
                <a:solidFill>
                  <a:schemeClr val="accent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FB5100F-A3EA-419D-A8A0-975E2E65C4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C8096-535B-4B2A-B05D-4613AF8F57E9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D140C-1448-4C12-AED8-397B8C01BFF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1172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quote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7989" y="1293813"/>
            <a:ext cx="5015349" cy="43714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defRPr sz="36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EE2AEDD-ABE8-4ADF-876E-B524B081EF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130E1D-655D-4908-897D-A857C840D208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90379-7E9E-4014-B90E-038511E2487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14055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quote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7"/>
          <p:cNvSpPr>
            <a:spLocks noGrp="1"/>
          </p:cNvSpPr>
          <p:nvPr>
            <p:ph type="pic" sz="quarter" idx="17"/>
          </p:nvPr>
        </p:nvSpPr>
        <p:spPr>
          <a:xfrm>
            <a:off x="6097200" y="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67"/>
          <p:cNvSpPr>
            <a:spLocks noGrp="1"/>
          </p:cNvSpPr>
          <p:nvPr>
            <p:ph type="pic" sz="quarter" idx="22"/>
          </p:nvPr>
        </p:nvSpPr>
        <p:spPr>
          <a:xfrm>
            <a:off x="6097200" y="3427200"/>
            <a:ext cx="6094800" cy="3430800"/>
          </a:xfrm>
          <a:solidFill>
            <a:schemeClr val="bg1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7989" y="1293813"/>
            <a:ext cx="5015349" cy="43714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200"/>
              </a:spcAft>
              <a:defRPr sz="3600" b="0">
                <a:solidFill>
                  <a:schemeClr val="bg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E05C4E-CF30-4B89-8857-98D6D43E3F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66AC1-9F2C-4537-AC59-A48E756B38D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A478D-6B1E-4E41-9DED-4BF53D5BEB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45267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850296" y="0"/>
            <a:ext cx="73417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5495402" y="1643271"/>
            <a:ext cx="5808702" cy="3614530"/>
          </a:xfrm>
        </p:spPr>
        <p:txBody>
          <a:bodyPr anchor="ctr" anchorCtr="0"/>
          <a:lstStyle>
            <a:lvl1pPr algn="l">
              <a:lnSpc>
                <a:spcPct val="83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Thank you.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5648600"/>
            <a:ext cx="3633925" cy="1009375"/>
          </a:xfrm>
        </p:spPr>
        <p:txBody>
          <a:bodyPr anchor="b" anchorCtr="0"/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25 May 2019</a:t>
            </a:r>
            <a:endParaRPr lang="en-GB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407988" y="2997200"/>
            <a:ext cx="4248000" cy="180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C1E8C1E1-2805-4EED-8E59-A9FD510ED1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774" y="319351"/>
            <a:ext cx="2518996" cy="26361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9192586-5AF5-41A0-824E-4AFBF2839F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803A25-4327-44C3-8FB3-197C1E70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0100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0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850296" y="0"/>
            <a:ext cx="734170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5495402" y="1643271"/>
            <a:ext cx="5808702" cy="3614530"/>
          </a:xfrm>
        </p:spPr>
        <p:txBody>
          <a:bodyPr anchor="ctr" anchorCtr="0"/>
          <a:lstStyle>
            <a:lvl1pPr algn="l">
              <a:lnSpc>
                <a:spcPct val="83000"/>
              </a:lnSpc>
              <a:defRPr sz="6000" b="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Thank you.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5648600"/>
            <a:ext cx="3633925" cy="1009375"/>
          </a:xfrm>
        </p:spPr>
        <p:txBody>
          <a:bodyPr anchor="b" anchorCtr="0"/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25 May 2019</a:t>
            </a:r>
            <a:endParaRPr lang="en-GB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407987" y="2997200"/>
            <a:ext cx="4248000" cy="180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6410AC5C-3DB4-43AF-94F2-21100E1751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774" y="319351"/>
            <a:ext cx="2518996" cy="26361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836FB4A-2A73-4877-806E-FA05997C7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D2EC84-3159-4061-95B1-616D41D002C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85407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0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0353" y="1225296"/>
            <a:ext cx="11329416" cy="51435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967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quote yellow no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7989" y="1851760"/>
            <a:ext cx="7626350" cy="389763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4200"/>
              </a:spcAft>
              <a:defRPr sz="4200" b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0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 b="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BB2B3-639A-4A7D-BB83-D6FB7D8BEC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2096C-EEE8-44A1-9955-AA3B6C3D99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46146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1288" y="1221512"/>
            <a:ext cx="11015133" cy="4792133"/>
          </a:xfrm>
          <a:prstGeom prst="rect">
            <a:avLst/>
          </a:prstGeom>
        </p:spPr>
        <p:txBody>
          <a:bodyPr/>
          <a:lstStyle>
            <a:lvl1pPr marL="228594" indent="-228594">
              <a:lnSpc>
                <a:spcPct val="85000"/>
              </a:lnSpc>
              <a:spcBef>
                <a:spcPts val="1200"/>
              </a:spcBef>
              <a:spcAft>
                <a:spcPts val="400"/>
              </a:spcAft>
              <a:buFont typeface="Wingdings" pitchFamily="2" charset="2"/>
              <a:buChar char=""/>
              <a:defRPr sz="2667">
                <a:latin typeface="Calibri" panose="020F0502020204030204" pitchFamily="34" charset="0"/>
              </a:defRPr>
            </a:lvl1pPr>
            <a:lvl2pPr>
              <a:lnSpc>
                <a:spcPct val="85000"/>
              </a:lnSpc>
              <a:spcAft>
                <a:spcPts val="800"/>
              </a:spcAft>
              <a:buClr>
                <a:schemeClr val="tx1"/>
              </a:buClr>
              <a:defRPr sz="2400">
                <a:latin typeface="Calibri" panose="020F0502020204030204" pitchFamily="34" charset="0"/>
              </a:defRPr>
            </a:lvl2pPr>
            <a:lvl3pPr marL="914377" indent="-138110">
              <a:defRPr lang="en-US" sz="2133" i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96945" indent="-146047">
              <a:defRPr lang="en-US" sz="2133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98927373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 -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9523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30352" y="1225296"/>
            <a:ext cx="11329416" cy="51435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28305371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945" y="3093266"/>
            <a:ext cx="9000000" cy="1258018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720945" y="4351284"/>
            <a:ext cx="9000000" cy="1539929"/>
          </a:xfrm>
        </p:spPr>
        <p:txBody>
          <a:bodyPr/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945" y="6537675"/>
            <a:ext cx="3445099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6"/>
          <a:stretch/>
        </p:blipFill>
        <p:spPr>
          <a:xfrm>
            <a:off x="655113" y="232209"/>
            <a:ext cx="1921867" cy="68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81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20945" y="3093266"/>
            <a:ext cx="9000000" cy="1258018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720945" y="4351284"/>
            <a:ext cx="9000000" cy="1539929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0945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"/>
          <a:stretch/>
        </p:blipFill>
        <p:spPr>
          <a:xfrm>
            <a:off x="654810" y="241729"/>
            <a:ext cx="1922474" cy="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77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01022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7989" y="1293813"/>
            <a:ext cx="7564436" cy="490537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3200" b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320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>
                <a:tab pos="10229850" algn="r"/>
              </a:tabLst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>
                <a:tab pos="10229850" algn="r"/>
              </a:tabLst>
              <a:defRPr sz="2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>
                <a:tab pos="10229850" algn="r"/>
              </a:tabLst>
              <a:defRPr sz="2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1750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9" y="1293813"/>
            <a:ext cx="792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50580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362075" y="1356873"/>
            <a:ext cx="9467849" cy="2207217"/>
          </a:xfrm>
        </p:spPr>
        <p:txBody>
          <a:bodyPr anchor="b"/>
          <a:lstStyle>
            <a:lvl1pPr algn="ctr">
              <a:lnSpc>
                <a:spcPct val="83000"/>
              </a:lnSpc>
              <a:defRPr sz="50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314575" y="3998889"/>
            <a:ext cx="7562850" cy="929093"/>
          </a:xfrm>
        </p:spPr>
        <p:txBody>
          <a:bodyPr/>
          <a:lstStyle>
            <a:lvl1pPr marL="0" indent="0" algn="ctr">
              <a:buNone/>
              <a:defRPr sz="2800" b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4014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362075" y="1356873"/>
            <a:ext cx="9467849" cy="2207217"/>
          </a:xfrm>
        </p:spPr>
        <p:txBody>
          <a:bodyPr anchor="b"/>
          <a:lstStyle>
            <a:lvl1pPr algn="ctr">
              <a:lnSpc>
                <a:spcPct val="83000"/>
              </a:lnSpc>
              <a:defRPr sz="50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2314575" y="3998889"/>
            <a:ext cx="7562850" cy="929093"/>
          </a:xfrm>
        </p:spPr>
        <p:txBody>
          <a:bodyPr/>
          <a:lstStyle>
            <a:lvl1pPr marL="0" indent="0" algn="ctr">
              <a:buNone/>
              <a:defRPr sz="2800" b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"/>
          <a:stretch/>
        </p:blipFill>
        <p:spPr>
          <a:xfrm>
            <a:off x="238250" y="5907675"/>
            <a:ext cx="1922474" cy="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91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362075" y="1356873"/>
            <a:ext cx="9467849" cy="2207217"/>
          </a:xfrm>
        </p:spPr>
        <p:txBody>
          <a:bodyPr anchor="b"/>
          <a:lstStyle>
            <a:lvl1pPr algn="ctr">
              <a:lnSpc>
                <a:spcPct val="83000"/>
              </a:lnSpc>
              <a:defRPr sz="50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314575" y="3998889"/>
            <a:ext cx="7562850" cy="929093"/>
          </a:xfrm>
        </p:spPr>
        <p:txBody>
          <a:bodyPr/>
          <a:lstStyle>
            <a:lvl1pPr marL="0" indent="0" algn="ctr">
              <a:buNone/>
              <a:defRPr sz="2800" b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"/>
          <a:stretch/>
        </p:blipFill>
        <p:spPr>
          <a:xfrm>
            <a:off x="238250" y="5907675"/>
            <a:ext cx="1922474" cy="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29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7988" y="1293813"/>
            <a:ext cx="540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384013" y="1293813"/>
            <a:ext cx="540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418550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8" y="735724"/>
            <a:ext cx="5400000" cy="504844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84013" y="735724"/>
            <a:ext cx="5400000" cy="504844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407988" y="1293813"/>
            <a:ext cx="540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8"/>
          <p:cNvSpPr>
            <a:spLocks noGrp="1"/>
          </p:cNvSpPr>
          <p:nvPr>
            <p:ph sz="quarter" idx="14"/>
          </p:nvPr>
        </p:nvSpPr>
        <p:spPr>
          <a:xfrm>
            <a:off x="6384013" y="1293813"/>
            <a:ext cx="540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719596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7" y="1293813"/>
            <a:ext cx="11376025" cy="4597401"/>
          </a:xfrm>
        </p:spPr>
        <p:txBody>
          <a:bodyPr numCol="3" spcCol="540000"/>
          <a:lstStyle>
            <a:lvl1pPr>
              <a:lnSpc>
                <a:spcPct val="110000"/>
              </a:lnSpc>
              <a:spcBef>
                <a:spcPts val="600"/>
              </a:spcBef>
              <a:defRPr sz="1600"/>
            </a:lvl1pPr>
            <a:lvl2pPr>
              <a:lnSpc>
                <a:spcPct val="110000"/>
              </a:lnSpc>
              <a:spcBef>
                <a:spcPts val="600"/>
              </a:spcBef>
              <a:defRPr sz="1600"/>
            </a:lvl2pPr>
            <a:lvl3pPr>
              <a:lnSpc>
                <a:spcPct val="110000"/>
              </a:lnSpc>
              <a:spcBef>
                <a:spcPts val="300"/>
              </a:spcBef>
              <a:defRPr sz="1600"/>
            </a:lvl3pPr>
            <a:lvl4pPr>
              <a:lnSpc>
                <a:spcPct val="110000"/>
              </a:lnSpc>
              <a:spcBef>
                <a:spcPts val="0"/>
              </a:spcBef>
              <a:defRPr sz="1400"/>
            </a:lvl4pPr>
            <a:lvl5pPr>
              <a:lnSpc>
                <a:spcPct val="11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986232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7989" y="320400"/>
            <a:ext cx="5399999" cy="86692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7988" y="1293813"/>
            <a:ext cx="5400000" cy="49053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384013" y="319089"/>
            <a:ext cx="5400000" cy="58801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671774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06A7AA-41D2-304C-9F7F-BFED81A762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b="0"/>
            </a:lvl1pPr>
          </a:lstStyle>
          <a:p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9053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7989" y="320400"/>
            <a:ext cx="5268911" cy="86692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87635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06A7AA-41D2-304C-9F7F-BFED81A762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b="0"/>
            </a:lvl1pPr>
          </a:lstStyle>
          <a:p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516688" y="1293814"/>
            <a:ext cx="5267325" cy="49053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16687" y="320400"/>
            <a:ext cx="5267325" cy="86692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29336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9" y="319088"/>
            <a:ext cx="11376024" cy="58801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377111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592062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787537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colour blo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09575" y="1293814"/>
            <a:ext cx="5267325" cy="49053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7989" y="320400"/>
            <a:ext cx="5268911" cy="86692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39501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"/>
          <a:stretch/>
        </p:blipFill>
        <p:spPr>
          <a:xfrm>
            <a:off x="238250" y="5907675"/>
            <a:ext cx="1922474" cy="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84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7989" y="1851760"/>
            <a:ext cx="7626350" cy="389763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4200"/>
              </a:spcAft>
              <a:defRPr sz="48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0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 b="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2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"/>
          <a:stretch/>
        </p:blipFill>
        <p:spPr>
          <a:xfrm>
            <a:off x="238250" y="5907675"/>
            <a:ext cx="1922474" cy="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55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7989" y="1851760"/>
            <a:ext cx="7626350" cy="389763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4200"/>
              </a:spcAft>
              <a:defRPr sz="4200" b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0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 b="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2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7752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 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7989" y="1851760"/>
            <a:ext cx="7626350" cy="389763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4200"/>
              </a:spcAft>
              <a:defRPr sz="4200" b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0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 b="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82991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 yellow no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7989" y="1851760"/>
            <a:ext cx="7626350" cy="389763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4200"/>
              </a:spcAft>
              <a:defRPr sz="4200" b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50" b="0">
                <a:solidFill>
                  <a:schemeClr val="tx1"/>
                </a:solidFill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450" b="0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41520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 3 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00163" y="1494413"/>
            <a:ext cx="9596886" cy="3897630"/>
          </a:xfrm>
        </p:spPr>
        <p:txBody>
          <a:bodyPr anchor="ctr" anchorCtr="0"/>
          <a:lstStyle>
            <a:lvl1pPr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defRPr sz="52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200" b="0">
                <a:solidFill>
                  <a:schemeClr val="accent2"/>
                </a:solidFill>
                <a:latin typeface="+mj-lt"/>
              </a:defRPr>
            </a:lvl2pPr>
            <a:lvl3pPr marL="0" indent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</a:defRPr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16000" y="6537675"/>
            <a:ext cx="3445099" cy="18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2019 Mars, Incorporated — Confidential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90963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Introduction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7989" y="1423988"/>
            <a:ext cx="7626349" cy="44735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None/>
              <a:tabLst>
                <a:tab pos="10229850" algn="r"/>
              </a:tabLst>
              <a:defRPr sz="250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0229850" algn="r"/>
              </a:tabLst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D89633-F3A0-45A8-B151-E136E67852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D310C-0A7F-4CBC-91E2-F3525731E5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511845" y="6574592"/>
            <a:ext cx="4243671" cy="1521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96E2F1-C335-4A8B-A04A-9D4D97C3E8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64525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yellow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95402" y="1643271"/>
            <a:ext cx="5808702" cy="3614530"/>
          </a:xfrm>
        </p:spPr>
        <p:txBody>
          <a:bodyPr anchor="ctr" anchorCtr="0"/>
          <a:lstStyle>
            <a:lvl1pPr algn="l">
              <a:lnSpc>
                <a:spcPct val="83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Presentation</a:t>
            </a:r>
            <a:br>
              <a:rPr lang="en-GB" dirty="0"/>
            </a:br>
            <a:r>
              <a:rPr lang="en-GB" dirty="0"/>
              <a:t>title goes here</a:t>
            </a:r>
            <a:br>
              <a:rPr lang="en-GB" dirty="0"/>
            </a:br>
            <a:r>
              <a:rPr lang="en-GB" dirty="0"/>
              <a:t>across three or</a:t>
            </a:r>
            <a:br>
              <a:rPr lang="en-GB" dirty="0"/>
            </a:br>
            <a:r>
              <a:rPr lang="en-GB" dirty="0"/>
              <a:t>four lines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3893587"/>
            <a:ext cx="3633925" cy="2764388"/>
          </a:xfrm>
        </p:spPr>
        <p:txBody>
          <a:bodyPr anchor="b" anchorCtr="0"/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25 May 2019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FFA2D-8926-49FB-AEA8-182EB2027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9C0416E-16FA-4F83-8285-00617B199E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70840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0ED25-DDC3-4557-9DDC-003A261AA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11845" y="6574592"/>
            <a:ext cx="4243671" cy="1521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>
              <a:defRPr lang="de-DE" sz="800">
                <a:solidFill>
                  <a:srgbClr val="3C3C3C"/>
                </a:solidFill>
              </a:defRPr>
            </a:lvl1pPr>
          </a:lstStyle>
          <a:p>
            <a:endParaRPr lang="ro-R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9" y="320400"/>
            <a:ext cx="11376024" cy="86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296000"/>
            <a:ext cx="11376024" cy="4595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0891837" y="6569087"/>
            <a:ext cx="892175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A8C27C1-8F9A-4BB4-B1F4-A40F404B2667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405610" y="6477629"/>
            <a:ext cx="1785598" cy="18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8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000" b="0" kern="1200">
          <a:solidFill>
            <a:schemeClr val="tx2"/>
          </a:solidFill>
          <a:latin typeface="+mj-lt"/>
          <a:ea typeface="Mars Centra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400" b="1" kern="1200" spc="0" baseline="0">
          <a:solidFill>
            <a:schemeClr val="tx2"/>
          </a:solidFill>
          <a:latin typeface="+mn-lt"/>
          <a:ea typeface="Mars Centra" pitchFamily="2" charset="0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None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361950" indent="-180975" algn="l" defTabSz="914400" rtl="0" eaLnBrk="1" latinLnBrk="0" hangingPunct="1">
        <a:lnSpc>
          <a:spcPct val="90000"/>
        </a:lnSpc>
        <a:spcBef>
          <a:spcPts val="900"/>
        </a:spcBef>
        <a:buClr>
          <a:schemeClr val="tx2"/>
        </a:buClr>
        <a:buFont typeface="Mars Centra" pitchFamily="2" charset="0"/>
        <a:buChar char="–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542925" indent="-180975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21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pos="819">
          <p15:clr>
            <a:srgbClr val="F26B43"/>
          </p15:clr>
        </p15:guide>
        <p15:guide id="6" pos="858">
          <p15:clr>
            <a:srgbClr val="F26B43"/>
          </p15:clr>
        </p15:guide>
        <p15:guide id="7" pos="1419">
          <p15:clr>
            <a:srgbClr val="F26B43"/>
          </p15:clr>
        </p15:guide>
        <p15:guide id="8" pos="1458">
          <p15:clr>
            <a:srgbClr val="F26B43"/>
          </p15:clr>
        </p15:guide>
        <p15:guide id="9" pos="2019">
          <p15:clr>
            <a:srgbClr val="F26B43"/>
          </p15:clr>
        </p15:guide>
        <p15:guide id="10" pos="2058">
          <p15:clr>
            <a:srgbClr val="F26B43"/>
          </p15:clr>
        </p15:guide>
        <p15:guide id="11" pos="2619">
          <p15:clr>
            <a:srgbClr val="F26B43"/>
          </p15:clr>
        </p15:guide>
        <p15:guide id="12" pos="2658">
          <p15:clr>
            <a:srgbClr val="F26B43"/>
          </p15:clr>
        </p15:guide>
        <p15:guide id="13" pos="3221">
          <p15:clr>
            <a:srgbClr val="F26B43"/>
          </p15:clr>
        </p15:guide>
        <p15:guide id="14" pos="3260">
          <p15:clr>
            <a:srgbClr val="F26B43"/>
          </p15:clr>
        </p15:guide>
        <p15:guide id="15" pos="4421">
          <p15:clr>
            <a:srgbClr val="F26B43"/>
          </p15:clr>
        </p15:guide>
        <p15:guide id="16" pos="4460">
          <p15:clr>
            <a:srgbClr val="F26B43"/>
          </p15:clr>
        </p15:guide>
        <p15:guide id="17" pos="5022">
          <p15:clr>
            <a:srgbClr val="F26B43"/>
          </p15:clr>
        </p15:guide>
        <p15:guide id="18" pos="5061">
          <p15:clr>
            <a:srgbClr val="F26B43"/>
          </p15:clr>
        </p15:guide>
        <p15:guide id="19" pos="5622">
          <p15:clr>
            <a:srgbClr val="F26B43"/>
          </p15:clr>
        </p15:guide>
        <p15:guide id="20" pos="5661">
          <p15:clr>
            <a:srgbClr val="F26B43"/>
          </p15:clr>
        </p15:guide>
        <p15:guide id="21" pos="6221">
          <p15:clr>
            <a:srgbClr val="F26B43"/>
          </p15:clr>
        </p15:guide>
        <p15:guide id="22" pos="6261">
          <p15:clr>
            <a:srgbClr val="F26B43"/>
          </p15:clr>
        </p15:guide>
        <p15:guide id="23" pos="6822">
          <p15:clr>
            <a:srgbClr val="F26B43"/>
          </p15:clr>
        </p15:guide>
        <p15:guide id="24" pos="6861">
          <p15:clr>
            <a:srgbClr val="F26B43"/>
          </p15:clr>
        </p15:guide>
        <p15:guide id="25" orient="horz" pos="374">
          <p15:clr>
            <a:srgbClr val="F26B43"/>
          </p15:clr>
        </p15:guide>
        <p15:guide id="26" orient="horz" pos="3905">
          <p15:clr>
            <a:srgbClr val="F26B43"/>
          </p15:clr>
        </p15:guide>
        <p15:guide id="27" pos="3860">
          <p15:clr>
            <a:srgbClr val="F26B43"/>
          </p15:clr>
        </p15:guide>
        <p15:guide id="28" orient="horz" pos="815">
          <p15:clr>
            <a:srgbClr val="F26B43"/>
          </p15:clr>
        </p15:guide>
        <p15:guide id="29" orient="horz" pos="1162">
          <p15:clr>
            <a:srgbClr val="F26B43"/>
          </p15:clr>
        </p15:guide>
        <p15:guide id="30" orient="horz" pos="201">
          <p15:clr>
            <a:srgbClr val="F26B43"/>
          </p15:clr>
        </p15:guide>
        <p15:guide id="31" orient="horz" pos="3711">
          <p15:clr>
            <a:srgbClr val="F26B43"/>
          </p15:clr>
        </p15:guide>
        <p15:guide id="32" orient="horz" pos="597">
          <p15:clr>
            <a:srgbClr val="F26B43"/>
          </p15:clr>
        </p15:guide>
        <p15:guide id="33" orient="horz" pos="419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 hidden="1"/>
          <p:cNvGrpSpPr/>
          <p:nvPr/>
        </p:nvGrpSpPr>
        <p:grpSpPr>
          <a:xfrm>
            <a:off x="500063" y="-209550"/>
            <a:ext cx="11191874" cy="108000"/>
            <a:chOff x="500063" y="-209550"/>
            <a:chExt cx="11191874" cy="476250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500063" y="-209550"/>
              <a:ext cx="0" cy="4762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 userDrawn="1"/>
          </p:nvGrpSpPr>
          <p:grpSpPr>
            <a:xfrm>
              <a:off x="1376693" y="-209550"/>
              <a:ext cx="61119" cy="476250"/>
              <a:chOff x="1366837" y="-209550"/>
              <a:chExt cx="61119" cy="476250"/>
            </a:xfrm>
          </p:grpSpPr>
          <p:cxnSp>
            <p:nvCxnSpPr>
              <p:cNvPr id="17" name="Straight Connector 16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 userDrawn="1"/>
          </p:nvGrpSpPr>
          <p:grpSpPr>
            <a:xfrm>
              <a:off x="2314442" y="-209550"/>
              <a:ext cx="61119" cy="476250"/>
              <a:chOff x="1366837" y="-209550"/>
              <a:chExt cx="61119" cy="476250"/>
            </a:xfrm>
          </p:grpSpPr>
          <p:cxnSp>
            <p:nvCxnSpPr>
              <p:cNvPr id="21" name="Straight Connector 20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 userDrawn="1"/>
          </p:nvGrpSpPr>
          <p:grpSpPr>
            <a:xfrm>
              <a:off x="3252191" y="-209550"/>
              <a:ext cx="61119" cy="476250"/>
              <a:chOff x="1366837" y="-209550"/>
              <a:chExt cx="61119" cy="476250"/>
            </a:xfrm>
          </p:grpSpPr>
          <p:cxnSp>
            <p:nvCxnSpPr>
              <p:cNvPr id="24" name="Straight Connector 23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 userDrawn="1"/>
          </p:nvGrpSpPr>
          <p:grpSpPr>
            <a:xfrm>
              <a:off x="4189940" y="-209550"/>
              <a:ext cx="61119" cy="476250"/>
              <a:chOff x="1366837" y="-209550"/>
              <a:chExt cx="61119" cy="476250"/>
            </a:xfrm>
          </p:grpSpPr>
          <p:cxnSp>
            <p:nvCxnSpPr>
              <p:cNvPr id="27" name="Straight Connector 26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 userDrawn="1"/>
          </p:nvGrpSpPr>
          <p:grpSpPr>
            <a:xfrm>
              <a:off x="5127689" y="-209550"/>
              <a:ext cx="61119" cy="476250"/>
              <a:chOff x="1366837" y="-209550"/>
              <a:chExt cx="61119" cy="476250"/>
            </a:xfrm>
          </p:grpSpPr>
          <p:cxnSp>
            <p:nvCxnSpPr>
              <p:cNvPr id="30" name="Straight Connector 29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 userDrawn="1"/>
          </p:nvGrpSpPr>
          <p:grpSpPr>
            <a:xfrm>
              <a:off x="6065438" y="-209550"/>
              <a:ext cx="61119" cy="476250"/>
              <a:chOff x="1366837" y="-209550"/>
              <a:chExt cx="61119" cy="476250"/>
            </a:xfrm>
          </p:grpSpPr>
          <p:cxnSp>
            <p:nvCxnSpPr>
              <p:cNvPr id="33" name="Straight Connector 32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 userDrawn="1"/>
          </p:nvGrpSpPr>
          <p:grpSpPr>
            <a:xfrm>
              <a:off x="7003187" y="-209550"/>
              <a:ext cx="61119" cy="476250"/>
              <a:chOff x="1366837" y="-209550"/>
              <a:chExt cx="61119" cy="476250"/>
            </a:xfrm>
          </p:grpSpPr>
          <p:cxnSp>
            <p:nvCxnSpPr>
              <p:cNvPr id="36" name="Straight Connector 35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 userDrawn="1"/>
          </p:nvGrpSpPr>
          <p:grpSpPr>
            <a:xfrm>
              <a:off x="7940936" y="-209550"/>
              <a:ext cx="61119" cy="476250"/>
              <a:chOff x="1366837" y="-209550"/>
              <a:chExt cx="61119" cy="476250"/>
            </a:xfrm>
          </p:grpSpPr>
          <p:cxnSp>
            <p:nvCxnSpPr>
              <p:cNvPr id="39" name="Straight Connector 38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/>
            <p:cNvGrpSpPr/>
            <p:nvPr userDrawn="1"/>
          </p:nvGrpSpPr>
          <p:grpSpPr>
            <a:xfrm>
              <a:off x="8878685" y="-209550"/>
              <a:ext cx="61119" cy="476250"/>
              <a:chOff x="1366837" y="-209550"/>
              <a:chExt cx="61119" cy="476250"/>
            </a:xfrm>
          </p:grpSpPr>
          <p:cxnSp>
            <p:nvCxnSpPr>
              <p:cNvPr id="42" name="Straight Connector 41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 userDrawn="1"/>
          </p:nvGrpSpPr>
          <p:grpSpPr>
            <a:xfrm>
              <a:off x="9816434" y="-209550"/>
              <a:ext cx="61119" cy="476250"/>
              <a:chOff x="1366837" y="-209550"/>
              <a:chExt cx="61119" cy="476250"/>
            </a:xfrm>
          </p:grpSpPr>
          <p:cxnSp>
            <p:nvCxnSpPr>
              <p:cNvPr id="45" name="Straight Connector 44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 userDrawn="1"/>
          </p:nvGrpSpPr>
          <p:grpSpPr>
            <a:xfrm>
              <a:off x="10754183" y="-209550"/>
              <a:ext cx="61119" cy="476250"/>
              <a:chOff x="1366837" y="-209550"/>
              <a:chExt cx="61119" cy="476250"/>
            </a:xfrm>
          </p:grpSpPr>
          <p:cxnSp>
            <p:nvCxnSpPr>
              <p:cNvPr id="48" name="Straight Connector 47"/>
              <p:cNvCxnSpPr/>
              <p:nvPr userDrawn="1"/>
            </p:nvCxnSpPr>
            <p:spPr>
              <a:xfrm>
                <a:off x="1366837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 userDrawn="1"/>
            </p:nvCxnSpPr>
            <p:spPr>
              <a:xfrm>
                <a:off x="1427956" y="-209550"/>
                <a:ext cx="0" cy="47625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 userDrawn="1"/>
          </p:nvCxnSpPr>
          <p:spPr>
            <a:xfrm>
              <a:off x="11691937" y="-209550"/>
              <a:ext cx="0" cy="4762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9" y="320400"/>
            <a:ext cx="11376024" cy="8669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296000"/>
            <a:ext cx="11376024" cy="4903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17250" y="6537675"/>
            <a:ext cx="76676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7EA365-0608-4616-9AB7-94C942A5D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29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</p:sldLayoutIdLst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000" b="0" i="0" kern="1200">
          <a:solidFill>
            <a:schemeClr val="tx2"/>
          </a:solidFill>
          <a:latin typeface="+mj-lt"/>
          <a:ea typeface="Centra No1 Extrabold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2400" b="1" kern="1200" spc="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None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271463" algn="l" defTabSz="914400" rtl="0" eaLnBrk="1" latinLnBrk="0" hangingPunct="1">
        <a:lnSpc>
          <a:spcPct val="90000"/>
        </a:lnSpc>
        <a:spcBef>
          <a:spcPts val="400"/>
        </a:spcBef>
        <a:buClr>
          <a:schemeClr val="accent2"/>
        </a:buClr>
        <a:buFont typeface="Mars Centra" pitchFamily="2" charset="0"/>
        <a:buChar char="–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lnSpc>
          <a:spcPct val="90000"/>
        </a:lnSpc>
        <a:spcBef>
          <a:spcPts val="2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21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pos="819">
          <p15:clr>
            <a:srgbClr val="F26B43"/>
          </p15:clr>
        </p15:guide>
        <p15:guide id="6" pos="858">
          <p15:clr>
            <a:srgbClr val="F26B43"/>
          </p15:clr>
        </p15:guide>
        <p15:guide id="7" pos="1419">
          <p15:clr>
            <a:srgbClr val="F26B43"/>
          </p15:clr>
        </p15:guide>
        <p15:guide id="8" pos="1458">
          <p15:clr>
            <a:srgbClr val="F26B43"/>
          </p15:clr>
        </p15:guide>
        <p15:guide id="9" pos="2019">
          <p15:clr>
            <a:srgbClr val="F26B43"/>
          </p15:clr>
        </p15:guide>
        <p15:guide id="10" pos="2058">
          <p15:clr>
            <a:srgbClr val="F26B43"/>
          </p15:clr>
        </p15:guide>
        <p15:guide id="11" pos="2619">
          <p15:clr>
            <a:srgbClr val="F26B43"/>
          </p15:clr>
        </p15:guide>
        <p15:guide id="12" pos="2658">
          <p15:clr>
            <a:srgbClr val="F26B43"/>
          </p15:clr>
        </p15:guide>
        <p15:guide id="13" pos="3221">
          <p15:clr>
            <a:srgbClr val="F26B43"/>
          </p15:clr>
        </p15:guide>
        <p15:guide id="14" pos="3260">
          <p15:clr>
            <a:srgbClr val="F26B43"/>
          </p15:clr>
        </p15:guide>
        <p15:guide id="15" pos="4421">
          <p15:clr>
            <a:srgbClr val="F26B43"/>
          </p15:clr>
        </p15:guide>
        <p15:guide id="16" pos="4460">
          <p15:clr>
            <a:srgbClr val="F26B43"/>
          </p15:clr>
        </p15:guide>
        <p15:guide id="17" pos="5022">
          <p15:clr>
            <a:srgbClr val="F26B43"/>
          </p15:clr>
        </p15:guide>
        <p15:guide id="18" pos="5061">
          <p15:clr>
            <a:srgbClr val="F26B43"/>
          </p15:clr>
        </p15:guide>
        <p15:guide id="19" pos="5622">
          <p15:clr>
            <a:srgbClr val="F26B43"/>
          </p15:clr>
        </p15:guide>
        <p15:guide id="20" pos="5661">
          <p15:clr>
            <a:srgbClr val="F26B43"/>
          </p15:clr>
        </p15:guide>
        <p15:guide id="21" pos="6222">
          <p15:clr>
            <a:srgbClr val="F26B43"/>
          </p15:clr>
        </p15:guide>
        <p15:guide id="22" pos="6261">
          <p15:clr>
            <a:srgbClr val="F26B43"/>
          </p15:clr>
        </p15:guide>
        <p15:guide id="23" pos="6822">
          <p15:clr>
            <a:srgbClr val="F26B43"/>
          </p15:clr>
        </p15:guide>
        <p15:guide id="24" pos="6861">
          <p15:clr>
            <a:srgbClr val="F26B43"/>
          </p15:clr>
        </p15:guide>
        <p15:guide id="25" orient="horz" pos="591">
          <p15:clr>
            <a:srgbClr val="F26B43"/>
          </p15:clr>
        </p15:guide>
        <p15:guide id="26" orient="horz" pos="3905">
          <p15:clr>
            <a:srgbClr val="F26B43"/>
          </p15:clr>
        </p15:guide>
        <p15:guide id="27" pos="3860">
          <p15:clr>
            <a:srgbClr val="F26B43"/>
          </p15:clr>
        </p15:guide>
        <p15:guide id="28" orient="horz" pos="815">
          <p15:clr>
            <a:srgbClr val="F26B43"/>
          </p15:clr>
        </p15:guide>
        <p15:guide id="29" orient="horz" pos="993">
          <p15:clr>
            <a:srgbClr val="F26B43"/>
          </p15:clr>
        </p15:guide>
        <p15:guide id="30" orient="horz" pos="201">
          <p15:clr>
            <a:srgbClr val="F26B43"/>
          </p15:clr>
        </p15:guide>
        <p15:guide id="31" orient="horz" pos="3711">
          <p15:clr>
            <a:srgbClr val="F26B43"/>
          </p15:clr>
        </p15:guide>
        <p15:guide id="33" orient="horz" pos="4194">
          <p15:clr>
            <a:srgbClr val="F26B43"/>
          </p15:clr>
        </p15:guide>
        <p15:guide id="34" orient="horz" pos="3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4FD0AB7-F64C-4265-A1A6-3AA45B65D0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8" r="2111"/>
          <a:stretch/>
        </p:blipFill>
        <p:spPr>
          <a:xfrm>
            <a:off x="8100223" y="0"/>
            <a:ext cx="4311447" cy="68580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71EE2234-5800-4F5F-8527-08D51FF432F3}"/>
              </a:ext>
            </a:extLst>
          </p:cNvPr>
          <p:cNvGrpSpPr/>
          <p:nvPr/>
        </p:nvGrpSpPr>
        <p:grpSpPr>
          <a:xfrm>
            <a:off x="159882" y="282387"/>
            <a:ext cx="7835695" cy="1221088"/>
            <a:chOff x="348368" y="282387"/>
            <a:chExt cx="7649693" cy="122108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C918566-3723-4F6A-9D02-A0BC7086D7A2}"/>
                </a:ext>
              </a:extLst>
            </p:cNvPr>
            <p:cNvSpPr txBox="1"/>
            <p:nvPr/>
          </p:nvSpPr>
          <p:spPr>
            <a:xfrm>
              <a:off x="504967" y="1103365"/>
              <a:ext cx="739093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o-RO" sz="2000" dirty="0">
                  <a:solidFill>
                    <a:srgbClr val="FF329F"/>
                  </a:solidFill>
                  <a:latin typeface="+mj-lt"/>
                </a:rPr>
                <a:t>Cele mai importante date din Coasta de Fildeș și Ghana din 2020 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B1605A-6D4C-449E-A030-501D4952EBDD}"/>
                </a:ext>
              </a:extLst>
            </p:cNvPr>
            <p:cNvSpPr txBox="1"/>
            <p:nvPr/>
          </p:nvSpPr>
          <p:spPr>
            <a:xfrm>
              <a:off x="348368" y="282387"/>
              <a:ext cx="7649693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o-RO" sz="2400" b="1" dirty="0">
                  <a:solidFill>
                    <a:srgbClr val="0000A0"/>
                  </a:solidFill>
                </a:rPr>
                <a:t>Ne dorim eliminarea despăduririi din lanțul nostru de aprovizionare, pentru cacaua pe care o utilizăm, până în 2025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A378DF-7269-4139-B354-22E047377BBB}"/>
              </a:ext>
            </a:extLst>
          </p:cNvPr>
          <p:cNvGrpSpPr/>
          <p:nvPr/>
        </p:nvGrpSpPr>
        <p:grpSpPr>
          <a:xfrm>
            <a:off x="320289" y="1613017"/>
            <a:ext cx="5206269" cy="5110325"/>
            <a:chOff x="609595" y="1583902"/>
            <a:chExt cx="5206269" cy="51103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12689A-6EF2-457B-8FA4-CADDDBFBAEF2}"/>
                </a:ext>
              </a:extLst>
            </p:cNvPr>
            <p:cNvGrpSpPr/>
            <p:nvPr/>
          </p:nvGrpSpPr>
          <p:grpSpPr>
            <a:xfrm>
              <a:off x="609595" y="1583902"/>
              <a:ext cx="3883221" cy="5110325"/>
              <a:chOff x="459469" y="1536075"/>
              <a:chExt cx="3883221" cy="511032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F9BDA57-43E7-4B03-9251-8A7231C3D287}"/>
                  </a:ext>
                </a:extLst>
              </p:cNvPr>
              <p:cNvGrpSpPr/>
              <p:nvPr/>
            </p:nvGrpSpPr>
            <p:grpSpPr>
              <a:xfrm>
                <a:off x="464022" y="1536075"/>
                <a:ext cx="3878668" cy="1576063"/>
                <a:chOff x="464024" y="2879678"/>
                <a:chExt cx="3878668" cy="1576063"/>
              </a:xfrm>
            </p:grpSpPr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D4FBF68B-FB76-4A48-8D07-145DB4F7DFA2}"/>
                    </a:ext>
                  </a:extLst>
                </p:cNvPr>
                <p:cNvSpPr txBox="1"/>
                <p:nvPr/>
              </p:nvSpPr>
              <p:spPr>
                <a:xfrm>
                  <a:off x="464024" y="2879678"/>
                  <a:ext cx="3878668" cy="1576063"/>
                </a:xfrm>
                <a:prstGeom prst="rect">
                  <a:avLst/>
                </a:prstGeom>
                <a:solidFill>
                  <a:schemeClr val="accent2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E02AEC2F-7131-4F48-BF4E-2146F6A263C5}"/>
                    </a:ext>
                  </a:extLst>
                </p:cNvPr>
                <p:cNvSpPr txBox="1"/>
                <p:nvPr/>
              </p:nvSpPr>
              <p:spPr>
                <a:xfrm>
                  <a:off x="738115" y="3070746"/>
                  <a:ext cx="1355842" cy="101566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</a:rPr>
                    <a:t>265.746</a:t>
                  </a:r>
                  <a:r>
                    <a:rPr lang="en-US" sz="1200" dirty="0">
                      <a:solidFill>
                        <a:schemeClr val="tx2"/>
                      </a:solidFill>
                    </a:rPr>
                    <a:t> </a:t>
                  </a:r>
                  <a:r>
                    <a:rPr lang="en-US" sz="1400" b="1" dirty="0">
                      <a:solidFill>
                        <a:schemeClr val="tx2"/>
                      </a:solidFill>
                    </a:rPr>
                    <a:t>hectare</a:t>
                  </a:r>
                  <a:r>
                    <a:rPr lang="en-US" sz="1400" dirty="0">
                      <a:solidFill>
                        <a:schemeClr val="tx2"/>
                      </a:solidFill>
                    </a:rPr>
                    <a:t> </a:t>
                  </a:r>
                  <a:r>
                    <a:rPr lang="ro-RO" sz="1400" dirty="0">
                      <a:solidFill>
                        <a:schemeClr val="tx2"/>
                      </a:solidFill>
                    </a:rPr>
                    <a:t>incluse in analiza de risc a despăduririi </a:t>
                  </a:r>
                  <a:endParaRPr lang="en-US" sz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D2B551C-4CBE-4DA5-9DF0-100AD81011E1}"/>
                    </a:ext>
                  </a:extLst>
                </p:cNvPr>
                <p:cNvSpPr txBox="1"/>
                <p:nvPr/>
              </p:nvSpPr>
              <p:spPr>
                <a:xfrm>
                  <a:off x="2370502" y="3086974"/>
                  <a:ext cx="1635459" cy="123110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tx2"/>
                      </a:solidFill>
                    </a:rPr>
                    <a:t>913.513</a:t>
                  </a:r>
                  <a:r>
                    <a:rPr lang="en-US" sz="1200" dirty="0">
                      <a:solidFill>
                        <a:schemeClr val="tx2"/>
                      </a:solidFill>
                    </a:rPr>
                    <a:t> </a:t>
                  </a:r>
                </a:p>
                <a:p>
                  <a:r>
                    <a:rPr lang="ro-RO" sz="1400" dirty="0">
                      <a:solidFill>
                        <a:schemeClr val="tx2"/>
                      </a:solidFill>
                    </a:rPr>
                    <a:t>Copaci distribuiți pentru a fi plantați în ferme </a:t>
                  </a:r>
                  <a:r>
                    <a:rPr lang="en-US" sz="1400" dirty="0">
                      <a:solidFill>
                        <a:schemeClr val="tx2"/>
                      </a:solidFill>
                    </a:rPr>
                    <a:t>(1,4 </a:t>
                  </a:r>
                  <a:r>
                    <a:rPr lang="ro-RO" sz="1400" dirty="0">
                      <a:solidFill>
                        <a:schemeClr val="tx2"/>
                      </a:solidFill>
                    </a:rPr>
                    <a:t>milioane din </a:t>
                  </a:r>
                  <a:r>
                    <a:rPr lang="en-US" sz="1400" dirty="0">
                      <a:solidFill>
                        <a:schemeClr val="tx2"/>
                      </a:solidFill>
                    </a:rPr>
                    <a:t>2018)</a:t>
                  </a:r>
                  <a:endParaRPr lang="en-US" sz="12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FF46B15-8A0A-4DDB-A614-B70F9316D57E}"/>
                  </a:ext>
                </a:extLst>
              </p:cNvPr>
              <p:cNvGrpSpPr/>
              <p:nvPr/>
            </p:nvGrpSpPr>
            <p:grpSpPr>
              <a:xfrm>
                <a:off x="464022" y="3303206"/>
                <a:ext cx="3878668" cy="1576063"/>
                <a:chOff x="4287670" y="2879678"/>
                <a:chExt cx="3878668" cy="1576063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2A1B980-A68A-494D-AAC6-25EB73B8728B}"/>
                    </a:ext>
                  </a:extLst>
                </p:cNvPr>
                <p:cNvSpPr txBox="1"/>
                <p:nvPr/>
              </p:nvSpPr>
              <p:spPr>
                <a:xfrm>
                  <a:off x="4287670" y="2879678"/>
                  <a:ext cx="3878668" cy="1576063"/>
                </a:xfrm>
                <a:prstGeom prst="rect">
                  <a:avLst/>
                </a:prstGeom>
                <a:solidFill>
                  <a:srgbClr val="E6A00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B0DBD0E-5657-422A-AC54-FBC9C4A126CF}"/>
                    </a:ext>
                  </a:extLst>
                </p:cNvPr>
                <p:cNvSpPr txBox="1"/>
                <p:nvPr/>
              </p:nvSpPr>
              <p:spPr>
                <a:xfrm>
                  <a:off x="4512545" y="2988108"/>
                  <a:ext cx="1396784" cy="123110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19.172</a:t>
                  </a:r>
                  <a:r>
                    <a:rPr lang="en-US" sz="12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ro-RO" sz="1400" b="1" dirty="0">
                      <a:solidFill>
                        <a:schemeClr val="bg1"/>
                      </a:solidFill>
                    </a:rPr>
                    <a:t>fermieri </a:t>
                  </a:r>
                  <a:r>
                    <a:rPr lang="ro-RO" sz="1400" dirty="0">
                      <a:solidFill>
                        <a:schemeClr val="bg1"/>
                      </a:solidFill>
                    </a:rPr>
                    <a:t>au implementat tehnici agro-forestiere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8D02921-F846-4559-9A3F-03C5218CAC33}"/>
                    </a:ext>
                  </a:extLst>
                </p:cNvPr>
                <p:cNvSpPr txBox="1"/>
                <p:nvPr/>
              </p:nvSpPr>
              <p:spPr>
                <a:xfrm>
                  <a:off x="6182121" y="3009191"/>
                  <a:ext cx="1920922" cy="14465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92.223</a:t>
                  </a:r>
                  <a:r>
                    <a:rPr lang="en-US" sz="1200" dirty="0">
                      <a:solidFill>
                        <a:schemeClr val="bg1"/>
                      </a:solidFill>
                    </a:rPr>
                    <a:t> </a:t>
                  </a:r>
                </a:p>
                <a:p>
                  <a:r>
                    <a:rPr lang="ro-RO" sz="1400" b="1" dirty="0">
                      <a:solidFill>
                        <a:schemeClr val="bg1"/>
                      </a:solidFill>
                    </a:rPr>
                    <a:t>fermieri </a:t>
                  </a:r>
                  <a:r>
                    <a:rPr lang="ro-RO" sz="1400" dirty="0">
                      <a:solidFill>
                        <a:schemeClr val="bg1"/>
                      </a:solidFill>
                    </a:rPr>
                    <a:t>au aflat despre activitățile de instruire din cadrul programului </a:t>
                  </a:r>
                  <a:r>
                    <a:rPr lang="en-US" sz="1400" dirty="0">
                      <a:solidFill>
                        <a:schemeClr val="bg1"/>
                      </a:solidFill>
                    </a:rPr>
                    <a:t>Good Agricultural Practices activities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BC7410F-33F8-4191-B714-6EFF14DEE085}"/>
                  </a:ext>
                </a:extLst>
              </p:cNvPr>
              <p:cNvGrpSpPr/>
              <p:nvPr/>
            </p:nvGrpSpPr>
            <p:grpSpPr>
              <a:xfrm>
                <a:off x="459469" y="5070337"/>
                <a:ext cx="3878668" cy="1576063"/>
                <a:chOff x="8111319" y="2879678"/>
                <a:chExt cx="3878668" cy="1576063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137AE0C-714E-4EE8-B96C-53767A86FC67}"/>
                    </a:ext>
                  </a:extLst>
                </p:cNvPr>
                <p:cNvSpPr txBox="1"/>
                <p:nvPr/>
              </p:nvSpPr>
              <p:spPr>
                <a:xfrm>
                  <a:off x="8111319" y="2879678"/>
                  <a:ext cx="3878668" cy="1576063"/>
                </a:xfrm>
                <a:prstGeom prst="rect">
                  <a:avLst/>
                </a:prstGeom>
                <a:solidFill>
                  <a:srgbClr val="FF329F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1F77D73-30EF-4DEA-9DEC-B82A3FBB52A5}"/>
                    </a:ext>
                  </a:extLst>
                </p:cNvPr>
                <p:cNvSpPr txBox="1"/>
                <p:nvPr/>
              </p:nvSpPr>
              <p:spPr>
                <a:xfrm>
                  <a:off x="8269268" y="2924724"/>
                  <a:ext cx="1525138" cy="152349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</a:rPr>
                    <a:t>94.448</a:t>
                  </a:r>
                  <a:r>
                    <a:rPr lang="en-US" sz="1200" dirty="0">
                      <a:solidFill>
                        <a:schemeClr val="bg1"/>
                      </a:solidFill>
                    </a:rPr>
                    <a:t>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ro-RO" sz="1400" b="1" dirty="0">
                      <a:solidFill>
                        <a:schemeClr val="bg1"/>
                      </a:solidFill>
                    </a:rPr>
                    <a:t>Ferme </a:t>
                  </a:r>
                  <a:r>
                    <a:rPr lang="en-US" sz="1400" b="1" dirty="0">
                      <a:solidFill>
                        <a:schemeClr val="bg1"/>
                      </a:solidFill>
                    </a:rPr>
                    <a:t> </a:t>
                  </a:r>
                  <a:r>
                    <a:rPr lang="ro-RO" sz="1400" dirty="0">
                      <a:solidFill>
                        <a:schemeClr val="bg1"/>
                      </a:solidFill>
                    </a:rPr>
                    <a:t>delimitate zonal</a:t>
                  </a:r>
                  <a:endParaRPr lang="en-US" sz="1400" dirty="0">
                    <a:solidFill>
                      <a:schemeClr val="bg1"/>
                    </a:solidFill>
                  </a:endParaRPr>
                </a:p>
                <a:p>
                  <a:r>
                    <a:rPr lang="ro-RO" sz="1400" b="1" dirty="0">
                      <a:solidFill>
                        <a:schemeClr val="bg1"/>
                      </a:solidFill>
                    </a:rPr>
                    <a:t>Coasta de Fildeș</a:t>
                  </a:r>
                  <a:r>
                    <a:rPr lang="en-US" sz="1400" b="1" dirty="0">
                      <a:solidFill>
                        <a:schemeClr val="bg1"/>
                      </a:solidFill>
                    </a:rPr>
                    <a:t>: 93%</a:t>
                  </a:r>
                </a:p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Ghana: 73%</a:t>
                  </a:r>
                  <a:endParaRPr lang="en-US" sz="1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1AE5502-5242-4437-B133-071F270F7B2A}"/>
                    </a:ext>
                  </a:extLst>
                </p:cNvPr>
                <p:cNvSpPr txBox="1"/>
                <p:nvPr/>
              </p:nvSpPr>
              <p:spPr>
                <a:xfrm>
                  <a:off x="10018596" y="3006750"/>
                  <a:ext cx="1803147" cy="13849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o-RO" sz="1400" b="1" dirty="0">
                      <a:solidFill>
                        <a:schemeClr val="bg1"/>
                      </a:solidFill>
                    </a:rPr>
                    <a:t>Furnizorii principali și grupurile de ferme secundare sunt dezvăluite anual pe site-ul </a:t>
                  </a:r>
                  <a:r>
                    <a:rPr lang="en-US" sz="1400" b="1" dirty="0">
                      <a:solidFill>
                        <a:schemeClr val="bg1"/>
                      </a:solidFill>
                    </a:rPr>
                    <a:t>mars.com </a:t>
                  </a:r>
                  <a:r>
                    <a:rPr lang="ro-RO" sz="1400" dirty="0">
                      <a:solidFill>
                        <a:schemeClr val="bg1"/>
                      </a:solidFill>
                    </a:rPr>
                    <a:t>într-o hartă interactivă</a:t>
                  </a:r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4CD9205-E9E2-43F7-9AA9-2E878C83BD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00" r="57862"/>
            <a:stretch/>
          </p:blipFill>
          <p:spPr>
            <a:xfrm>
              <a:off x="4613831" y="1833310"/>
              <a:ext cx="1050256" cy="111442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4BB0FE7-8543-410D-A62C-58C97A3E2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101000"/>
                      </a14:imgEffect>
                    </a14:imgLayer>
                  </a14:imgProps>
                </a:ext>
              </a:extLst>
            </a:blip>
            <a:srcRect l="5698" r="60787"/>
            <a:stretch/>
          </p:blipFill>
          <p:spPr>
            <a:xfrm>
              <a:off x="4765608" y="3634239"/>
              <a:ext cx="1050256" cy="100965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8B1A1A9-B2E3-4A45-8A97-7D8257450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744" r="63013"/>
            <a:stretch/>
          </p:blipFill>
          <p:spPr>
            <a:xfrm>
              <a:off x="4765608" y="5358507"/>
              <a:ext cx="1050256" cy="109537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83BDCF2-7BD7-49B1-9DE6-106712570840}"/>
              </a:ext>
            </a:extLst>
          </p:cNvPr>
          <p:cNvGrpSpPr/>
          <p:nvPr/>
        </p:nvGrpSpPr>
        <p:grpSpPr>
          <a:xfrm>
            <a:off x="5488053" y="2036579"/>
            <a:ext cx="2443758" cy="4223558"/>
            <a:chOff x="1973798" y="-1659382"/>
            <a:chExt cx="2443758" cy="422355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B1A2B4D-0A6E-44BA-B1AF-4EDBF1DEEC93}"/>
                </a:ext>
              </a:extLst>
            </p:cNvPr>
            <p:cNvSpPr txBox="1"/>
            <p:nvPr/>
          </p:nvSpPr>
          <p:spPr>
            <a:xfrm>
              <a:off x="1973798" y="-1659382"/>
              <a:ext cx="142562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o-RO" sz="2000" dirty="0">
                  <a:solidFill>
                    <a:srgbClr val="00D7B9"/>
                  </a:solidFill>
                  <a:latin typeface="+mj-lt"/>
                </a:rPr>
                <a:t>Protejăm pădurile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4429D9-8967-4A90-8463-B37F10E0DA65}"/>
                </a:ext>
              </a:extLst>
            </p:cNvPr>
            <p:cNvSpPr txBox="1"/>
            <p:nvPr/>
          </p:nvSpPr>
          <p:spPr>
            <a:xfrm>
              <a:off x="1973798" y="63632"/>
              <a:ext cx="244375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o-RO" sz="2000" dirty="0">
                  <a:solidFill>
                    <a:srgbClr val="E6A000"/>
                  </a:solidFill>
                  <a:latin typeface="+mj-lt"/>
                </a:rPr>
                <a:t>Promovăm sistemele agroforestiere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6C24A2-F324-4C15-AE9A-E3F9E1685ED7}"/>
                </a:ext>
              </a:extLst>
            </p:cNvPr>
            <p:cNvSpPr txBox="1"/>
            <p:nvPr/>
          </p:nvSpPr>
          <p:spPr>
            <a:xfrm>
              <a:off x="1973798" y="1856290"/>
              <a:ext cx="216658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o-RO" sz="2000" dirty="0">
                  <a:solidFill>
                    <a:srgbClr val="FF329F"/>
                  </a:solidFill>
                  <a:latin typeface="+mj-lt"/>
                </a:rPr>
                <a:t>Creștem gradul de transparență</a:t>
              </a:r>
            </a:p>
          </p:txBody>
        </p:sp>
      </p:grpSp>
      <p:pic>
        <p:nvPicPr>
          <p:cNvPr id="37" name="Picture 36" descr="Logo&#10;&#10;Description automatically generated">
            <a:extLst>
              <a:ext uri="{FF2B5EF4-FFF2-40B4-BE49-F238E27FC236}">
                <a16:creationId xmlns:a16="http://schemas.microsoft.com/office/drawing/2014/main" id="{8EC46236-6F2E-41AF-A92B-7AD828D879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378" y="5767765"/>
            <a:ext cx="2339622" cy="9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69510"/>
      </p:ext>
    </p:extLst>
  </p:cSld>
  <p:clrMapOvr>
    <a:masterClrMapping/>
  </p:clrMapOvr>
</p:sld>
</file>

<file path=ppt/theme/theme1.xml><?xml version="1.0" encoding="utf-8"?>
<a:theme xmlns:a="http://schemas.openxmlformats.org/drawingml/2006/main" name="5_MarsWrigley dec18">
  <a:themeElements>
    <a:clrScheme name="MarsWrigley jan19">
      <a:dk1>
        <a:srgbClr val="3C3C3C"/>
      </a:dk1>
      <a:lt1>
        <a:srgbClr val="FFFFFF"/>
      </a:lt1>
      <a:dk2>
        <a:srgbClr val="0000A0"/>
      </a:dk2>
      <a:lt2>
        <a:srgbClr val="E6A000"/>
      </a:lt2>
      <a:accent1>
        <a:srgbClr val="0000A0"/>
      </a:accent1>
      <a:accent2>
        <a:srgbClr val="E6A000"/>
      </a:accent2>
      <a:accent3>
        <a:srgbClr val="E30073"/>
      </a:accent3>
      <a:accent4>
        <a:srgbClr val="009EEB"/>
      </a:accent4>
      <a:accent5>
        <a:srgbClr val="D64200"/>
      </a:accent5>
      <a:accent6>
        <a:srgbClr val="8080D0"/>
      </a:accent6>
      <a:hlink>
        <a:srgbClr val="E6A000"/>
      </a:hlink>
      <a:folHlink>
        <a:srgbClr val="E30073"/>
      </a:folHlink>
    </a:clrScheme>
    <a:fontScheme name="Mars Centra">
      <a:majorFont>
        <a:latin typeface="Mars Centra Extrabold"/>
        <a:ea typeface=""/>
        <a:cs typeface=""/>
      </a:majorFont>
      <a:minorFont>
        <a:latin typeface="Mars Cent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288000" tIns="108000" rIns="288000" bIns="108000" rtlCol="0" anchor="ctr"/>
      <a:lstStyle>
        <a:defPPr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rs-dec18">
  <a:themeElements>
    <a:clrScheme name="Custom 34">
      <a:dk1>
        <a:srgbClr val="3C3C3C"/>
      </a:dk1>
      <a:lt1>
        <a:srgbClr val="FFFFFF"/>
      </a:lt1>
      <a:dk2>
        <a:srgbClr val="0000A0"/>
      </a:dk2>
      <a:lt2>
        <a:srgbClr val="FFFFFF"/>
      </a:lt2>
      <a:accent1>
        <a:srgbClr val="0000A0"/>
      </a:accent1>
      <a:accent2>
        <a:srgbClr val="00D7B9"/>
      </a:accent2>
      <a:accent3>
        <a:srgbClr val="FFDC00"/>
      </a:accent3>
      <a:accent4>
        <a:srgbClr val="9600FF"/>
      </a:accent4>
      <a:accent5>
        <a:srgbClr val="FF8200"/>
      </a:accent5>
      <a:accent6>
        <a:srgbClr val="A6DB00"/>
      </a:accent6>
      <a:hlink>
        <a:srgbClr val="00D7B9"/>
      </a:hlink>
      <a:folHlink>
        <a:srgbClr val="FFDC00"/>
      </a:folHlink>
    </a:clrScheme>
    <a:fontScheme name="Mars Centra">
      <a:majorFont>
        <a:latin typeface="Mars Centra Extrabold"/>
        <a:ea typeface=""/>
        <a:cs typeface=""/>
      </a:majorFont>
      <a:minorFont>
        <a:latin typeface="Mars Cent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200" dirty="0">
            <a:solidFill>
              <a:schemeClr val="tx2"/>
            </a:solidFill>
          </a:defRPr>
        </a:defPPr>
      </a:lstStyle>
    </a:txDef>
  </a:objectDefaults>
  <a:extraClrSchemeLst/>
  <a:custClrLst>
    <a:custClr name="Mars Blue">
      <a:srgbClr val="0000A0"/>
    </a:custClr>
    <a:custClr name="Mars Green">
      <a:srgbClr val="00D7B9"/>
    </a:custClr>
    <a:custClr name="Mars Yellow">
      <a:srgbClr val="FFDC00"/>
    </a:custClr>
    <a:custClr name="Sky Blue">
      <a:srgbClr val="00DCFA"/>
    </a:custClr>
    <a:custClr name="Fresh Green">
      <a:srgbClr val="A6DB00"/>
    </a:custClr>
    <a:custClr name="Deep Purple">
      <a:srgbClr val="9600FF"/>
    </a:custClr>
    <a:custClr name="Electric Pink">
      <a:srgbClr val="FF329F"/>
    </a:custClr>
    <a:custClr name="Spicy Red">
      <a:srgbClr val="FF3C14"/>
    </a:custClr>
    <a:custClr name="Zesty Orange">
      <a:srgbClr val="FF8200"/>
    </a:custClr>
    <a:custClr name="Dark Gray">
      <a:srgbClr val="3C3C3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118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Mars Centra</vt:lpstr>
      <vt:lpstr>Mars Centra Extrabold</vt:lpstr>
      <vt:lpstr>Wingdings</vt:lpstr>
      <vt:lpstr>5_MarsWrigley dec18</vt:lpstr>
      <vt:lpstr>Mars-dec18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Mihaila, Indra</dc:creator>
  <cp:lastModifiedBy>Alina Neacsu</cp:lastModifiedBy>
  <cp:revision>3</cp:revision>
  <dcterms:created xsi:type="dcterms:W3CDTF">2021-09-22T09:53:52Z</dcterms:created>
  <dcterms:modified xsi:type="dcterms:W3CDTF">2021-09-30T07:46:28Z</dcterms:modified>
</cp:coreProperties>
</file>